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tags/tag16.xml" ContentType="application/vnd.openxmlformats-officedocument.presentationml.tags+xml"/>
  <Override PartName="/ppt/tags/tag160.xml" ContentType="application/vnd.openxmlformats-officedocument.presentationml.tags+xml"/>
  <Override PartName="/ppt/tags/tag161.xml" ContentType="application/vnd.openxmlformats-officedocument.presentationml.tags+xml"/>
  <Override PartName="/ppt/tags/tag162.xml" ContentType="application/vnd.openxmlformats-officedocument.presentationml.tags+xml"/>
  <Override PartName="/ppt/tags/tag163.xml" ContentType="application/vnd.openxmlformats-officedocument.presentationml.tags+xml"/>
  <Override PartName="/ppt/tags/tag164.xml" ContentType="application/vnd.openxmlformats-officedocument.presentationml.tags+xml"/>
  <Override PartName="/ppt/tags/tag165.xml" ContentType="application/vnd.openxmlformats-officedocument.presentationml.tags+xml"/>
  <Override PartName="/ppt/tags/tag166.xml" ContentType="application/vnd.openxmlformats-officedocument.presentationml.tags+xml"/>
  <Override PartName="/ppt/tags/tag167.xml" ContentType="application/vnd.openxmlformats-officedocument.presentationml.tags+xml"/>
  <Override PartName="/ppt/tags/tag168.xml" ContentType="application/vnd.openxmlformats-officedocument.presentationml.tags+xml"/>
  <Override PartName="/ppt/tags/tag169.xml" ContentType="application/vnd.openxmlformats-officedocument.presentationml.tags+xml"/>
  <Override PartName="/ppt/tags/tag17.xml" ContentType="application/vnd.openxmlformats-officedocument.presentationml.tags+xml"/>
  <Override PartName="/ppt/tags/tag170.xml" ContentType="application/vnd.openxmlformats-officedocument.presentationml.tags+xml"/>
  <Override PartName="/ppt/tags/tag171.xml" ContentType="application/vnd.openxmlformats-officedocument.presentationml.tags+xml"/>
  <Override PartName="/ppt/tags/tag172.xml" ContentType="application/vnd.openxmlformats-officedocument.presentationml.tags+xml"/>
  <Override PartName="/ppt/tags/tag173.xml" ContentType="application/vnd.openxmlformats-officedocument.presentationml.tags+xml"/>
  <Override PartName="/ppt/tags/tag174.xml" ContentType="application/vnd.openxmlformats-officedocument.presentationml.tags+xml"/>
  <Override PartName="/ppt/tags/tag175.xml" ContentType="application/vnd.openxmlformats-officedocument.presentationml.tags+xml"/>
  <Override PartName="/ppt/tags/tag176.xml" ContentType="application/vnd.openxmlformats-officedocument.presentationml.tags+xml"/>
  <Override PartName="/ppt/tags/tag177.xml" ContentType="application/vnd.openxmlformats-officedocument.presentationml.tags+xml"/>
  <Override PartName="/ppt/tags/tag178.xml" ContentType="application/vnd.openxmlformats-officedocument.presentationml.tags+xml"/>
  <Override PartName="/ppt/tags/tag179.xml" ContentType="application/vnd.openxmlformats-officedocument.presentationml.tags+xml"/>
  <Override PartName="/ppt/tags/tag18.xml" ContentType="application/vnd.openxmlformats-officedocument.presentationml.tags+xml"/>
  <Override PartName="/ppt/tags/tag180.xml" ContentType="application/vnd.openxmlformats-officedocument.presentationml.tags+xml"/>
  <Override PartName="/ppt/tags/tag181.xml" ContentType="application/vnd.openxmlformats-officedocument.presentationml.tags+xml"/>
  <Override PartName="/ppt/tags/tag182.xml" ContentType="application/vnd.openxmlformats-officedocument.presentationml.tags+xml"/>
  <Override PartName="/ppt/tags/tag183.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 id="2147483660" r:id="rId3"/>
  </p:sldMasterIdLst>
  <p:notesMasterIdLst>
    <p:notesMasterId r:id="rId6"/>
  </p:notesMasterIdLst>
  <p:handoutMasterIdLst>
    <p:handoutMasterId r:id="rId32"/>
  </p:handoutMasterIdLst>
  <p:sldIdLst>
    <p:sldId id="484" r:id="rId4"/>
    <p:sldId id="602" r:id="rId5"/>
    <p:sldId id="631" r:id="rId7"/>
    <p:sldId id="606" r:id="rId8"/>
    <p:sldId id="608" r:id="rId9"/>
    <p:sldId id="609" r:id="rId10"/>
    <p:sldId id="610" r:id="rId11"/>
    <p:sldId id="611" r:id="rId12"/>
    <p:sldId id="612" r:id="rId13"/>
    <p:sldId id="613" r:id="rId14"/>
    <p:sldId id="614" r:id="rId15"/>
    <p:sldId id="615" r:id="rId16"/>
    <p:sldId id="616" r:id="rId17"/>
    <p:sldId id="617" r:id="rId18"/>
    <p:sldId id="618" r:id="rId19"/>
    <p:sldId id="619" r:id="rId20"/>
    <p:sldId id="620" r:id="rId21"/>
    <p:sldId id="621" r:id="rId22"/>
    <p:sldId id="622" r:id="rId23"/>
    <p:sldId id="623" r:id="rId24"/>
    <p:sldId id="624" r:id="rId25"/>
    <p:sldId id="625" r:id="rId26"/>
    <p:sldId id="626" r:id="rId27"/>
    <p:sldId id="627" r:id="rId28"/>
    <p:sldId id="629" r:id="rId29"/>
    <p:sldId id="628" r:id="rId30"/>
    <p:sldId id="630" r:id="rId31"/>
  </p:sldIdLst>
  <p:sldSz cx="9144000" cy="6858000" type="screen4x3"/>
  <p:notesSz cx="6858000" cy="9144000"/>
  <p:custDataLst>
    <p:tags r:id="rId36"/>
  </p:custDataLst>
  <p:defaultTextStyle>
    <a:defPPr>
      <a:defRPr lang="zh-CN"/>
    </a:defPPr>
    <a:lvl1pPr algn="l" defTabSz="457200"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1pPr>
    <a:lvl2pPr marL="457200" algn="l" defTabSz="457200"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2pPr>
    <a:lvl3pPr marL="914400" algn="l" defTabSz="457200"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3pPr>
    <a:lvl4pPr marL="1371600" algn="l" defTabSz="457200"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4pPr>
    <a:lvl5pPr marL="1828800" algn="l" defTabSz="457200"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userDrawn="1">
          <p15:clr>
            <a:srgbClr val="A4A3A4"/>
          </p15:clr>
        </p15:guide>
        <p15:guide id="2" pos="2818"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8ABD"/>
    <a:srgbClr val="0A9DCD"/>
    <a:srgbClr val="0C4296"/>
    <a:srgbClr val="F3F5F2"/>
    <a:srgbClr val="0085B8"/>
    <a:srgbClr val="0000FF"/>
    <a:srgbClr val="FFF887"/>
    <a:srgbClr val="FFF357"/>
    <a:srgbClr val="31732A"/>
    <a:srgbClr val="2F702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6307" autoAdjust="0"/>
    <p:restoredTop sz="96846" autoAdjust="0"/>
  </p:normalViewPr>
  <p:slideViewPr>
    <p:cSldViewPr snapToGrid="0" snapToObjects="1" showGuides="1">
      <p:cViewPr varScale="1">
        <p:scale>
          <a:sx n="44" d="100"/>
          <a:sy n="44" d="100"/>
        </p:scale>
        <p:origin x="-114" y="-426"/>
      </p:cViewPr>
      <p:guideLst>
        <p:guide orient="horz" pos="2160"/>
        <p:guide pos="2818"/>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5.xml"/><Relationship Id="rId8" Type="http://schemas.openxmlformats.org/officeDocument/2006/relationships/slide" Target="slides/slide4.xml"/><Relationship Id="rId7" Type="http://schemas.openxmlformats.org/officeDocument/2006/relationships/slide" Target="slides/slide3.xml"/><Relationship Id="rId6" Type="http://schemas.openxmlformats.org/officeDocument/2006/relationships/notesMaster" Target="notesMasters/notesMaster1.xml"/><Relationship Id="rId5" Type="http://schemas.openxmlformats.org/officeDocument/2006/relationships/slide" Target="slides/slide2.xml"/><Relationship Id="rId4" Type="http://schemas.openxmlformats.org/officeDocument/2006/relationships/slide" Target="slides/slide1.xml"/><Relationship Id="rId36" Type="http://schemas.openxmlformats.org/officeDocument/2006/relationships/tags" Target="tags/tag183.xml"/><Relationship Id="rId35" Type="http://schemas.openxmlformats.org/officeDocument/2006/relationships/tableStyles" Target="tableStyles.xml"/><Relationship Id="rId34" Type="http://schemas.openxmlformats.org/officeDocument/2006/relationships/viewProps" Target="viewProps.xml"/><Relationship Id="rId33" Type="http://schemas.openxmlformats.org/officeDocument/2006/relationships/presProps" Target="presProps.xml"/><Relationship Id="rId32" Type="http://schemas.openxmlformats.org/officeDocument/2006/relationships/handoutMaster" Target="handoutMasters/handoutMaster1.xml"/><Relationship Id="rId31" Type="http://schemas.openxmlformats.org/officeDocument/2006/relationships/slide" Target="slides/slide27.xml"/><Relationship Id="rId30" Type="http://schemas.openxmlformats.org/officeDocument/2006/relationships/slide" Target="slides/slide26.xml"/><Relationship Id="rId3" Type="http://schemas.openxmlformats.org/officeDocument/2006/relationships/slideMaster" Target="slideMasters/slideMaster2.xml"/><Relationship Id="rId29" Type="http://schemas.openxmlformats.org/officeDocument/2006/relationships/slide" Target="slides/slide25.xml"/><Relationship Id="rId28" Type="http://schemas.openxmlformats.org/officeDocument/2006/relationships/slide" Target="slides/slide24.xml"/><Relationship Id="rId27" Type="http://schemas.openxmlformats.org/officeDocument/2006/relationships/slide" Target="slides/slide23.xml"/><Relationship Id="rId26" Type="http://schemas.openxmlformats.org/officeDocument/2006/relationships/slide" Target="slides/slide22.xml"/><Relationship Id="rId25" Type="http://schemas.openxmlformats.org/officeDocument/2006/relationships/slide" Target="slides/slide21.xml"/><Relationship Id="rId24" Type="http://schemas.openxmlformats.org/officeDocument/2006/relationships/slide" Target="slides/slide20.xml"/><Relationship Id="rId23" Type="http://schemas.openxmlformats.org/officeDocument/2006/relationships/slide" Target="slides/slide19.xml"/><Relationship Id="rId22" Type="http://schemas.openxmlformats.org/officeDocument/2006/relationships/slide" Target="slides/slide18.xml"/><Relationship Id="rId21" Type="http://schemas.openxmlformats.org/officeDocument/2006/relationships/slide" Target="slides/slide17.xml"/><Relationship Id="rId20" Type="http://schemas.openxmlformats.org/officeDocument/2006/relationships/slide" Target="slides/slide16.xml"/><Relationship Id="rId2" Type="http://schemas.openxmlformats.org/officeDocument/2006/relationships/theme" Target="theme/theme1.xml"/><Relationship Id="rId19" Type="http://schemas.openxmlformats.org/officeDocument/2006/relationships/slide" Target="slides/slide15.xml"/><Relationship Id="rId18" Type="http://schemas.openxmlformats.org/officeDocument/2006/relationships/slide" Target="slides/slide14.xml"/><Relationship Id="rId17" Type="http://schemas.openxmlformats.org/officeDocument/2006/relationships/slide" Target="slides/slide13.xml"/><Relationship Id="rId16" Type="http://schemas.openxmlformats.org/officeDocument/2006/relationships/slide" Target="slides/slide12.xml"/><Relationship Id="rId15" Type="http://schemas.openxmlformats.org/officeDocument/2006/relationships/slide" Target="slides/slide11.xml"/><Relationship Id="rId14" Type="http://schemas.openxmlformats.org/officeDocument/2006/relationships/slide" Target="slides/slide10.xml"/><Relationship Id="rId13" Type="http://schemas.openxmlformats.org/officeDocument/2006/relationships/slide" Target="slides/slide9.xml"/><Relationship Id="rId12" Type="http://schemas.openxmlformats.org/officeDocument/2006/relationships/slide" Target="slides/slide8.xml"/><Relationship Id="rId11" Type="http://schemas.openxmlformats.org/officeDocument/2006/relationships/slide" Target="slides/slide7.xml"/><Relationship Id="rId10" Type="http://schemas.openxmlformats.org/officeDocument/2006/relationships/slide" Target="slides/slide6.xml"/><Relationship Id="rId1" Type="http://schemas.openxmlformats.org/officeDocument/2006/relationships/slideMaster" Target="slideMasters/slide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F9B84EA-7D68-4D60-9CB1-D50884785D1C}" type="datetimeFigureOut">
              <a:rPr lang="zh-CN" altLang="en-US" smtClean="0"/>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D4E0FC9-F1F8-4FAE-9988-3BA365CFD46F}" type="slidenum">
              <a:rPr lang="zh-CN" altLang="en-US" smtClean="0"/>
            </a:fld>
            <a:endParaRPr lang="zh-CN"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panose="020B0604020202020204" pitchFamily="34" charset="0"/>
                <a:ea typeface="宋体" panose="02010600030101010101" pitchFamily="2" charset="-122"/>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Arial" panose="020B0604020202020204" pitchFamily="34" charset="0"/>
                <a:ea typeface="宋体" panose="02010600030101010101" pitchFamily="2" charset="-122"/>
              </a:defRPr>
            </a:lvl1pPr>
          </a:lstStyle>
          <a:p>
            <a:pPr>
              <a:defRPr/>
            </a:pPr>
            <a:fld id="{B1A76583-3782-4EF4-9450-C5F1A1C9C677}" type="datetimeFigureOut">
              <a:rPr lang="zh-CN" altLang="en-US"/>
            </a:fld>
            <a:endParaRPr lang="zh-CN" alt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zh-CN" altLang="en-US" noProof="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endParaRPr lang="zh-CN" altLang="en-US" noProof="0"/>
          </a:p>
          <a:p>
            <a:pPr lvl="1"/>
            <a:r>
              <a:rPr lang="zh-CN" altLang="en-US" noProof="0"/>
              <a:t>第二级</a:t>
            </a:r>
            <a:endParaRPr lang="zh-CN" altLang="en-US" noProof="0"/>
          </a:p>
          <a:p>
            <a:pPr lvl="2"/>
            <a:r>
              <a:rPr lang="zh-CN" altLang="en-US" noProof="0"/>
              <a:t>第三级</a:t>
            </a:r>
            <a:endParaRPr lang="zh-CN" altLang="en-US" noProof="0"/>
          </a:p>
          <a:p>
            <a:pPr lvl="3"/>
            <a:r>
              <a:rPr lang="zh-CN" altLang="en-US" noProof="0"/>
              <a:t>第四级</a:t>
            </a:r>
            <a:endParaRPr lang="zh-CN" altLang="en-US" noProof="0"/>
          </a:p>
          <a:p>
            <a:pPr lvl="4"/>
            <a:r>
              <a:rPr lang="zh-CN" altLang="en-US" noProof="0"/>
              <a:t>第五级</a:t>
            </a:r>
            <a:endParaRPr lang="zh-CN" altLang="en-US" noProof="0"/>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atin typeface="Arial" panose="020B0604020202020204" pitchFamily="34" charset="0"/>
                <a:ea typeface="宋体" panose="02010600030101010101" pitchFamily="2" charset="-122"/>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atin typeface="Arial" panose="020B0604020202020204" pitchFamily="34" charset="0"/>
                <a:ea typeface="宋体" panose="02010600030101010101" pitchFamily="2" charset="-122"/>
              </a:defRPr>
            </a:lvl1pPr>
          </a:lstStyle>
          <a:p>
            <a:pPr>
              <a:defRPr/>
            </a:pPr>
            <a:fld id="{FE2EF73C-2943-45EC-9FEB-08B25E33F3DA}" type="slidenum">
              <a:rPr lang="zh-CN" altLang="en-US"/>
            </a:fld>
            <a:endParaRPr lang="zh-CN"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FE2EF73C-2943-45EC-9FEB-08B25E33F3DA}"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9" Type="http://schemas.openxmlformats.org/officeDocument/2006/relationships/tags" Target="../tags/tag7.xml"/><Relationship Id="rId8" Type="http://schemas.openxmlformats.org/officeDocument/2006/relationships/tags" Target="../tags/tag6.xml"/><Relationship Id="rId7" Type="http://schemas.openxmlformats.org/officeDocument/2006/relationships/tags" Target="../tags/tag5.xml"/><Relationship Id="rId6" Type="http://schemas.openxmlformats.org/officeDocument/2006/relationships/tags" Target="../tags/tag4.xml"/><Relationship Id="rId5" Type="http://schemas.openxmlformats.org/officeDocument/2006/relationships/image" Target="../media/image1.jpeg"/><Relationship Id="rId4" Type="http://schemas.openxmlformats.org/officeDocument/2006/relationships/tags" Target="../tags/tag3.xml"/><Relationship Id="rId3" Type="http://schemas.openxmlformats.org/officeDocument/2006/relationships/tags" Target="../tags/tag2.xml"/><Relationship Id="rId2" Type="http://schemas.openxmlformats.org/officeDocument/2006/relationships/tags" Target="../tags/tag1.xml"/><Relationship Id="rId14" Type="http://schemas.openxmlformats.org/officeDocument/2006/relationships/tags" Target="../tags/tag12.xml"/><Relationship Id="rId13" Type="http://schemas.openxmlformats.org/officeDocument/2006/relationships/tags" Target="../tags/tag11.xml"/><Relationship Id="rId12" Type="http://schemas.openxmlformats.org/officeDocument/2006/relationships/tags" Target="../tags/tag10.xml"/><Relationship Id="rId11" Type="http://schemas.openxmlformats.org/officeDocument/2006/relationships/tags" Target="../tags/tag9.xml"/><Relationship Id="rId10" Type="http://schemas.openxmlformats.org/officeDocument/2006/relationships/tags" Target="../tags/tag8.xml"/><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6" Type="http://schemas.openxmlformats.org/officeDocument/2006/relationships/tags" Target="../tags/tag17.xml"/><Relationship Id="rId5" Type="http://schemas.openxmlformats.org/officeDocument/2006/relationships/tags" Target="../tags/tag16.xml"/><Relationship Id="rId4" Type="http://schemas.openxmlformats.org/officeDocument/2006/relationships/tags" Target="../tags/tag15.xml"/><Relationship Id="rId3" Type="http://schemas.openxmlformats.org/officeDocument/2006/relationships/tags" Target="../tags/tag14.xml"/><Relationship Id="rId2" Type="http://schemas.openxmlformats.org/officeDocument/2006/relationships/tags" Target="../tags/tag13.xml"/><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9" Type="http://schemas.openxmlformats.org/officeDocument/2006/relationships/tags" Target="../tags/tag25.xml"/><Relationship Id="rId8" Type="http://schemas.openxmlformats.org/officeDocument/2006/relationships/tags" Target="../tags/tag24.xml"/><Relationship Id="rId7" Type="http://schemas.openxmlformats.org/officeDocument/2006/relationships/tags" Target="../tags/tag23.xml"/><Relationship Id="rId6" Type="http://schemas.openxmlformats.org/officeDocument/2006/relationships/tags" Target="../tags/tag22.xml"/><Relationship Id="rId5" Type="http://schemas.openxmlformats.org/officeDocument/2006/relationships/tags" Target="../tags/tag21.xml"/><Relationship Id="rId4" Type="http://schemas.openxmlformats.org/officeDocument/2006/relationships/tags" Target="../tags/tag20.xml"/><Relationship Id="rId3" Type="http://schemas.openxmlformats.org/officeDocument/2006/relationships/tags" Target="../tags/tag19.xml"/><Relationship Id="rId2" Type="http://schemas.openxmlformats.org/officeDocument/2006/relationships/tags" Target="../tags/tag18.xml"/><Relationship Id="rId10" Type="http://schemas.openxmlformats.org/officeDocument/2006/relationships/tags" Target="../tags/tag26.xml"/><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7" Type="http://schemas.openxmlformats.org/officeDocument/2006/relationships/tags" Target="../tags/tag32.xml"/><Relationship Id="rId6" Type="http://schemas.openxmlformats.org/officeDocument/2006/relationships/tags" Target="../tags/tag31.xml"/><Relationship Id="rId5" Type="http://schemas.openxmlformats.org/officeDocument/2006/relationships/tags" Target="../tags/tag30.xml"/><Relationship Id="rId4" Type="http://schemas.openxmlformats.org/officeDocument/2006/relationships/tags" Target="../tags/tag29.xml"/><Relationship Id="rId3" Type="http://schemas.openxmlformats.org/officeDocument/2006/relationships/tags" Target="../tags/tag28.xml"/><Relationship Id="rId2" Type="http://schemas.openxmlformats.org/officeDocument/2006/relationships/tags" Target="../tags/tag27.xml"/><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9" Type="http://schemas.openxmlformats.org/officeDocument/2006/relationships/tags" Target="../tags/tag40.xml"/><Relationship Id="rId8" Type="http://schemas.openxmlformats.org/officeDocument/2006/relationships/tags" Target="../tags/tag39.xml"/><Relationship Id="rId7" Type="http://schemas.openxmlformats.org/officeDocument/2006/relationships/tags" Target="../tags/tag38.xml"/><Relationship Id="rId6" Type="http://schemas.openxmlformats.org/officeDocument/2006/relationships/tags" Target="../tags/tag37.xml"/><Relationship Id="rId5" Type="http://schemas.openxmlformats.org/officeDocument/2006/relationships/tags" Target="../tags/tag36.xml"/><Relationship Id="rId4" Type="http://schemas.openxmlformats.org/officeDocument/2006/relationships/tags" Target="../tags/tag35.xml"/><Relationship Id="rId3" Type="http://schemas.openxmlformats.org/officeDocument/2006/relationships/tags" Target="../tags/tag34.xml"/><Relationship Id="rId2" Type="http://schemas.openxmlformats.org/officeDocument/2006/relationships/tags" Target="../tags/tag33.xml"/><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5" Type="http://schemas.openxmlformats.org/officeDocument/2006/relationships/tags" Target="../tags/tag44.xml"/><Relationship Id="rId4" Type="http://schemas.openxmlformats.org/officeDocument/2006/relationships/tags" Target="../tags/tag43.xml"/><Relationship Id="rId3" Type="http://schemas.openxmlformats.org/officeDocument/2006/relationships/tags" Target="../tags/tag42.xml"/><Relationship Id="rId2" Type="http://schemas.openxmlformats.org/officeDocument/2006/relationships/tags" Target="../tags/tag41.xml"/><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4" Type="http://schemas.openxmlformats.org/officeDocument/2006/relationships/tags" Target="../tags/tag47.xml"/><Relationship Id="rId3" Type="http://schemas.openxmlformats.org/officeDocument/2006/relationships/tags" Target="../tags/tag46.xml"/><Relationship Id="rId2" Type="http://schemas.openxmlformats.org/officeDocument/2006/relationships/tags" Target="../tags/tag45.xml"/><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7" Type="http://schemas.openxmlformats.org/officeDocument/2006/relationships/tags" Target="../tags/tag53.xml"/><Relationship Id="rId6" Type="http://schemas.openxmlformats.org/officeDocument/2006/relationships/tags" Target="../tags/tag52.xml"/><Relationship Id="rId5" Type="http://schemas.openxmlformats.org/officeDocument/2006/relationships/tags" Target="../tags/tag51.xml"/><Relationship Id="rId4" Type="http://schemas.openxmlformats.org/officeDocument/2006/relationships/tags" Target="../tags/tag50.xml"/><Relationship Id="rId3" Type="http://schemas.openxmlformats.org/officeDocument/2006/relationships/tags" Target="../tags/tag49.xml"/><Relationship Id="rId2" Type="http://schemas.openxmlformats.org/officeDocument/2006/relationships/tags" Target="../tags/tag48.xml"/><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6" Type="http://schemas.openxmlformats.org/officeDocument/2006/relationships/tags" Target="../tags/tag58.xml"/><Relationship Id="rId5" Type="http://schemas.openxmlformats.org/officeDocument/2006/relationships/tags" Target="../tags/tag57.xml"/><Relationship Id="rId4" Type="http://schemas.openxmlformats.org/officeDocument/2006/relationships/tags" Target="../tags/tag56.xml"/><Relationship Id="rId3" Type="http://schemas.openxmlformats.org/officeDocument/2006/relationships/tags" Target="../tags/tag55.xml"/><Relationship Id="rId2" Type="http://schemas.openxmlformats.org/officeDocument/2006/relationships/tags" Target="../tags/tag54.xml"/><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5" Type="http://schemas.openxmlformats.org/officeDocument/2006/relationships/tags" Target="../tags/tag62.xml"/><Relationship Id="rId4" Type="http://schemas.openxmlformats.org/officeDocument/2006/relationships/tags" Target="../tags/tag61.xml"/><Relationship Id="rId3" Type="http://schemas.openxmlformats.org/officeDocument/2006/relationships/tags" Target="../tags/tag60.xml"/><Relationship Id="rId2" Type="http://schemas.openxmlformats.org/officeDocument/2006/relationships/tags" Target="../tags/tag59.xml"/><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9" Type="http://schemas.openxmlformats.org/officeDocument/2006/relationships/tags" Target="../tags/tag69.xml"/><Relationship Id="rId8" Type="http://schemas.openxmlformats.org/officeDocument/2006/relationships/tags" Target="../tags/tag68.xml"/><Relationship Id="rId7" Type="http://schemas.openxmlformats.org/officeDocument/2006/relationships/tags" Target="../tags/tag67.xml"/><Relationship Id="rId6" Type="http://schemas.openxmlformats.org/officeDocument/2006/relationships/tags" Target="../tags/tag66.xml"/><Relationship Id="rId5" Type="http://schemas.openxmlformats.org/officeDocument/2006/relationships/image" Target="../media/image1.jpeg"/><Relationship Id="rId4" Type="http://schemas.openxmlformats.org/officeDocument/2006/relationships/tags" Target="../tags/tag65.xml"/><Relationship Id="rId3" Type="http://schemas.openxmlformats.org/officeDocument/2006/relationships/tags" Target="../tags/tag64.xml"/><Relationship Id="rId2" Type="http://schemas.openxmlformats.org/officeDocument/2006/relationships/tags" Target="../tags/tag63.xml"/><Relationship Id="rId14" Type="http://schemas.openxmlformats.org/officeDocument/2006/relationships/tags" Target="../tags/tag74.xml"/><Relationship Id="rId13" Type="http://schemas.openxmlformats.org/officeDocument/2006/relationships/tags" Target="../tags/tag73.xml"/><Relationship Id="rId12" Type="http://schemas.openxmlformats.org/officeDocument/2006/relationships/tags" Target="../tags/tag72.xml"/><Relationship Id="rId11" Type="http://schemas.openxmlformats.org/officeDocument/2006/relationships/tags" Target="../tags/tag71.xml"/><Relationship Id="rId10" Type="http://schemas.openxmlformats.org/officeDocument/2006/relationships/tags" Target="../tags/tag70.xml"/><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5" Type="http://schemas.openxmlformats.org/officeDocument/2006/relationships/tags" Target="../tags/tag78.xml"/><Relationship Id="rId4" Type="http://schemas.openxmlformats.org/officeDocument/2006/relationships/tags" Target="../tags/tag77.xml"/><Relationship Id="rId3" Type="http://schemas.openxmlformats.org/officeDocument/2006/relationships/tags" Target="../tags/tag76.xml"/><Relationship Id="rId2" Type="http://schemas.openxmlformats.org/officeDocument/2006/relationships/tags" Target="../tags/tag75.xml"/><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7" Type="http://schemas.openxmlformats.org/officeDocument/2006/relationships/tags" Target="../tags/tag84.xml"/><Relationship Id="rId6" Type="http://schemas.openxmlformats.org/officeDocument/2006/relationships/tags" Target="../tags/tag83.xml"/><Relationship Id="rId5" Type="http://schemas.openxmlformats.org/officeDocument/2006/relationships/tags" Target="../tags/tag82.xml"/><Relationship Id="rId4" Type="http://schemas.openxmlformats.org/officeDocument/2006/relationships/tags" Target="../tags/tag81.xml"/><Relationship Id="rId3" Type="http://schemas.openxmlformats.org/officeDocument/2006/relationships/tags" Target="../tags/tag80.xml"/><Relationship Id="rId2" Type="http://schemas.openxmlformats.org/officeDocument/2006/relationships/tags" Target="../tags/tag79.xml"/><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8" Type="http://schemas.openxmlformats.org/officeDocument/2006/relationships/tags" Target="../tags/tag91.xml"/><Relationship Id="rId7" Type="http://schemas.openxmlformats.org/officeDocument/2006/relationships/tags" Target="../tags/tag90.xml"/><Relationship Id="rId6" Type="http://schemas.openxmlformats.org/officeDocument/2006/relationships/tags" Target="../tags/tag89.xml"/><Relationship Id="rId5" Type="http://schemas.openxmlformats.org/officeDocument/2006/relationships/tags" Target="../tags/tag88.xml"/><Relationship Id="rId4" Type="http://schemas.openxmlformats.org/officeDocument/2006/relationships/tags" Target="../tags/tag87.xml"/><Relationship Id="rId3" Type="http://schemas.openxmlformats.org/officeDocument/2006/relationships/tags" Target="../tags/tag86.xml"/><Relationship Id="rId2" Type="http://schemas.openxmlformats.org/officeDocument/2006/relationships/tags" Target="../tags/tag85.xml"/><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8" Type="http://schemas.openxmlformats.org/officeDocument/2006/relationships/tags" Target="../tags/tag98.xml"/><Relationship Id="rId7" Type="http://schemas.openxmlformats.org/officeDocument/2006/relationships/tags" Target="../tags/tag97.xml"/><Relationship Id="rId6" Type="http://schemas.openxmlformats.org/officeDocument/2006/relationships/tags" Target="../tags/tag96.xml"/><Relationship Id="rId5" Type="http://schemas.openxmlformats.org/officeDocument/2006/relationships/tags" Target="../tags/tag95.xml"/><Relationship Id="rId4" Type="http://schemas.openxmlformats.org/officeDocument/2006/relationships/tags" Target="../tags/tag94.xml"/><Relationship Id="rId3" Type="http://schemas.openxmlformats.org/officeDocument/2006/relationships/tags" Target="../tags/tag93.xml"/><Relationship Id="rId2" Type="http://schemas.openxmlformats.org/officeDocument/2006/relationships/tags" Target="../tags/tag92.xml"/><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8" Type="http://schemas.openxmlformats.org/officeDocument/2006/relationships/tags" Target="../tags/tag105.xml"/><Relationship Id="rId7" Type="http://schemas.openxmlformats.org/officeDocument/2006/relationships/tags" Target="../tags/tag104.xml"/><Relationship Id="rId6" Type="http://schemas.openxmlformats.org/officeDocument/2006/relationships/tags" Target="../tags/tag103.xml"/><Relationship Id="rId5" Type="http://schemas.openxmlformats.org/officeDocument/2006/relationships/tags" Target="../tags/tag102.xml"/><Relationship Id="rId4" Type="http://schemas.openxmlformats.org/officeDocument/2006/relationships/tags" Target="../tags/tag101.xml"/><Relationship Id="rId3" Type="http://schemas.openxmlformats.org/officeDocument/2006/relationships/tags" Target="../tags/tag100.xml"/><Relationship Id="rId2" Type="http://schemas.openxmlformats.org/officeDocument/2006/relationships/tags" Target="../tags/tag99.xml"/><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9" Type="http://schemas.openxmlformats.org/officeDocument/2006/relationships/tags" Target="../tags/tag113.xml"/><Relationship Id="rId8" Type="http://schemas.openxmlformats.org/officeDocument/2006/relationships/tags" Target="../tags/tag112.xml"/><Relationship Id="rId7" Type="http://schemas.openxmlformats.org/officeDocument/2006/relationships/tags" Target="../tags/tag111.xml"/><Relationship Id="rId6" Type="http://schemas.openxmlformats.org/officeDocument/2006/relationships/tags" Target="../tags/tag110.xml"/><Relationship Id="rId5" Type="http://schemas.openxmlformats.org/officeDocument/2006/relationships/tags" Target="../tags/tag109.xml"/><Relationship Id="rId4" Type="http://schemas.openxmlformats.org/officeDocument/2006/relationships/tags" Target="../tags/tag108.xml"/><Relationship Id="rId3" Type="http://schemas.openxmlformats.org/officeDocument/2006/relationships/tags" Target="../tags/tag107.xml"/><Relationship Id="rId2" Type="http://schemas.openxmlformats.org/officeDocument/2006/relationships/tags" Target="../tags/tag106.xml"/><Relationship Id="rId10" Type="http://schemas.openxmlformats.org/officeDocument/2006/relationships/tags" Target="../tags/tag114.xml"/><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7" Type="http://schemas.openxmlformats.org/officeDocument/2006/relationships/tags" Target="../tags/tag120.xml"/><Relationship Id="rId6" Type="http://schemas.openxmlformats.org/officeDocument/2006/relationships/tags" Target="../tags/tag119.xml"/><Relationship Id="rId5" Type="http://schemas.openxmlformats.org/officeDocument/2006/relationships/tags" Target="../tags/tag118.xml"/><Relationship Id="rId4" Type="http://schemas.openxmlformats.org/officeDocument/2006/relationships/tags" Target="../tags/tag117.xml"/><Relationship Id="rId3" Type="http://schemas.openxmlformats.org/officeDocument/2006/relationships/tags" Target="../tags/tag116.xml"/><Relationship Id="rId2" Type="http://schemas.openxmlformats.org/officeDocument/2006/relationships/tags" Target="../tags/tag115.xml"/><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a:t>单击此处编辑母版副标题样式</a:t>
            </a:r>
            <a:endParaRPr lang="zh-CN" altLang="en-US"/>
          </a:p>
        </p:txBody>
      </p:sp>
      <p:sp>
        <p:nvSpPr>
          <p:cNvPr id="4" name="日期占位符 3"/>
          <p:cNvSpPr>
            <a:spLocks noGrp="1"/>
          </p:cNvSpPr>
          <p:nvPr>
            <p:ph type="dt" sz="half" idx="10"/>
          </p:nvPr>
        </p:nvSpPr>
        <p:spPr/>
        <p:txBody>
          <a:bodyPr/>
          <a:lstStyle>
            <a:lvl1pPr>
              <a:defRPr/>
            </a:lvl1pPr>
          </a:lstStyle>
          <a:p>
            <a:pPr>
              <a:defRPr/>
            </a:pPr>
            <a:fld id="{B84E2D3E-DBF2-4C52-B3B1-5381BB057629}" type="datetimeFigureOut">
              <a:rPr lang="zh-CN" altLang="en-US"/>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幻灯片编号占位符 5"/>
          <p:cNvSpPr>
            <a:spLocks noGrp="1"/>
          </p:cNvSpPr>
          <p:nvPr>
            <p:ph type="sldNum" sz="quarter" idx="12"/>
          </p:nvPr>
        </p:nvSpPr>
        <p:spPr/>
        <p:txBody>
          <a:bodyPr/>
          <a:lstStyle>
            <a:lvl1pPr>
              <a:defRPr/>
            </a:lvl1pPr>
          </a:lstStyle>
          <a:p>
            <a:pPr>
              <a:defRPr/>
            </a:pPr>
            <a:fld id="{03F99732-C549-40D5-825A-94A41F8A9695}" type="slidenum">
              <a:rPr lang="zh-CN" altLang="en-US"/>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本">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竖排文本占位符 2"/>
          <p:cNvSpPr>
            <a:spLocks noGrp="1"/>
          </p:cNvSpPr>
          <p:nvPr>
            <p:ph type="body" orient="vert" idx="1"/>
          </p:nvPr>
        </p:nvSpPr>
        <p:spPr/>
        <p:txBody>
          <a:bodyPr vert="eaVert"/>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10"/>
          </p:nvPr>
        </p:nvSpPr>
        <p:spPr/>
        <p:txBody>
          <a:bodyPr/>
          <a:lstStyle>
            <a:lvl1pPr>
              <a:defRPr/>
            </a:lvl1pPr>
          </a:lstStyle>
          <a:p>
            <a:pPr>
              <a:defRPr/>
            </a:pPr>
            <a:fld id="{20DEFD2F-C49F-4954-8BFC-933DA3A01661}" type="datetimeFigureOut">
              <a:rPr lang="zh-CN" altLang="en-US"/>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幻灯片编号占位符 5"/>
          <p:cNvSpPr>
            <a:spLocks noGrp="1"/>
          </p:cNvSpPr>
          <p:nvPr>
            <p:ph type="sldNum" sz="quarter" idx="12"/>
          </p:nvPr>
        </p:nvSpPr>
        <p:spPr/>
        <p:txBody>
          <a:bodyPr/>
          <a:lstStyle>
            <a:lvl1pPr>
              <a:defRPr/>
            </a:lvl1pPr>
          </a:lstStyle>
          <a:p>
            <a:pPr>
              <a:defRPr/>
            </a:pPr>
            <a:fld id="{97B89AE6-2F9F-49DB-AF5B-B16F3F85DD0D}" type="slidenum">
              <a:rPr lang="zh-CN" altLang="en-US"/>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和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a:t>单击此处编辑母版标题样式</a:t>
            </a:r>
            <a:endParaRPr lang="zh-CN" altLang="en-US"/>
          </a:p>
        </p:txBody>
      </p:sp>
      <p:sp>
        <p:nvSpPr>
          <p:cNvPr id="3" name="竖排文本占位符 2"/>
          <p:cNvSpPr>
            <a:spLocks noGrp="1"/>
          </p:cNvSpPr>
          <p:nvPr>
            <p:ph type="body" orient="vert" idx="1"/>
          </p:nvPr>
        </p:nvSpPr>
        <p:spPr>
          <a:xfrm>
            <a:off x="457200" y="274638"/>
            <a:ext cx="6019800" cy="5851525"/>
          </a:xfrm>
        </p:spPr>
        <p:txBody>
          <a:bodyPr vert="eaVert"/>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10"/>
          </p:nvPr>
        </p:nvSpPr>
        <p:spPr/>
        <p:txBody>
          <a:bodyPr/>
          <a:lstStyle>
            <a:lvl1pPr>
              <a:defRPr/>
            </a:lvl1pPr>
          </a:lstStyle>
          <a:p>
            <a:pPr>
              <a:defRPr/>
            </a:pPr>
            <a:fld id="{B5ADF366-777B-443B-8040-CF7F15BB2A96}" type="datetimeFigureOut">
              <a:rPr lang="zh-CN" altLang="en-US"/>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幻灯片编号占位符 5"/>
          <p:cNvSpPr>
            <a:spLocks noGrp="1"/>
          </p:cNvSpPr>
          <p:nvPr>
            <p:ph type="sldNum" sz="quarter" idx="12"/>
          </p:nvPr>
        </p:nvSpPr>
        <p:spPr/>
        <p:txBody>
          <a:bodyPr/>
          <a:lstStyle>
            <a:lvl1pPr>
              <a:defRPr/>
            </a:lvl1pPr>
          </a:lstStyle>
          <a:p>
            <a:pPr>
              <a:defRPr/>
            </a:pPr>
            <a:fld id="{E52985C9-CAAB-4B41-A27E-D0C8F430CD3F}" type="slidenum">
              <a:rPr lang="zh-CN" altLang="en-US"/>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14" name="任意多边形 13"/>
          <p:cNvSpPr/>
          <p:nvPr>
            <p:custDataLst>
              <p:tags r:id="rId2"/>
            </p:custDataLst>
          </p:nvPr>
        </p:nvSpPr>
        <p:spPr>
          <a:xfrm flipV="1">
            <a:off x="-9049" y="5596890"/>
            <a:ext cx="9144000" cy="800100"/>
          </a:xfrm>
          <a:custGeom>
            <a:avLst/>
            <a:gdLst>
              <a:gd name="connsiteX0" fmla="*/ 0 w 19200"/>
              <a:gd name="connsiteY0" fmla="*/ 0 h 1680"/>
              <a:gd name="connsiteX1" fmla="*/ 9629 w 19200"/>
              <a:gd name="connsiteY1" fmla="*/ 1392 h 1680"/>
              <a:gd name="connsiteX2" fmla="*/ 19181 w 19200"/>
              <a:gd name="connsiteY2" fmla="*/ 24 h 1680"/>
              <a:gd name="connsiteX3" fmla="*/ 19200 w 19200"/>
              <a:gd name="connsiteY3" fmla="*/ 1680 h 1680"/>
              <a:gd name="connsiteX4" fmla="*/ 0 w 19200"/>
              <a:gd name="connsiteY4" fmla="*/ 1680 h 1680"/>
              <a:gd name="connsiteX5" fmla="*/ 0 w 19200"/>
              <a:gd name="connsiteY5" fmla="*/ 0 h 16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200" h="1680">
                <a:moveTo>
                  <a:pt x="0" y="0"/>
                </a:moveTo>
                <a:cubicBezTo>
                  <a:pt x="2165" y="480"/>
                  <a:pt x="5933" y="1440"/>
                  <a:pt x="9629" y="1392"/>
                </a:cubicBezTo>
                <a:cubicBezTo>
                  <a:pt x="12893" y="1368"/>
                  <a:pt x="16349" y="552"/>
                  <a:pt x="19181" y="24"/>
                </a:cubicBezTo>
                <a:lnTo>
                  <a:pt x="19200" y="1680"/>
                </a:lnTo>
                <a:lnTo>
                  <a:pt x="0" y="1680"/>
                </a:lnTo>
                <a:lnTo>
                  <a:pt x="0" y="0"/>
                </a:lnTo>
                <a:close/>
              </a:path>
            </a:pathLst>
          </a:custGeom>
          <a:gradFill>
            <a:gsLst>
              <a:gs pos="0">
                <a:schemeClr val="bg1">
                  <a:lumMod val="85000"/>
                  <a:alpha val="0"/>
                </a:schemeClr>
              </a:gs>
              <a:gs pos="100000">
                <a:schemeClr val="tx1">
                  <a:lumMod val="85000"/>
                  <a:lumOff val="15000"/>
                </a:schemeClr>
              </a:gs>
              <a:gs pos="43000">
                <a:srgbClr val="C3C3C3">
                  <a:alpha val="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7" name="矩形 6"/>
          <p:cNvSpPr/>
          <p:nvPr>
            <p:custDataLst>
              <p:tags r:id="rId3"/>
            </p:custDataLst>
          </p:nvPr>
        </p:nvSpPr>
        <p:spPr>
          <a:xfrm flipH="1">
            <a:off x="0" y="-3810"/>
            <a:ext cx="9144900" cy="180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8" name="矩形 7"/>
          <p:cNvSpPr/>
          <p:nvPr>
            <p:custDataLst>
              <p:tags r:id="rId4"/>
            </p:custDataLst>
          </p:nvPr>
        </p:nvSpPr>
        <p:spPr>
          <a:xfrm>
            <a:off x="0" y="978614"/>
            <a:ext cx="9144900" cy="3947636"/>
          </a:xfrm>
          <a:prstGeom prst="rect">
            <a:avLst/>
          </a:prstGeom>
          <a:blipFill rotWithShape="1">
            <a:blip r:embed="rId5"/>
            <a:stretch>
              <a:fillRect t="-13000" b="-25000"/>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b"/>
          <a:lstStyle/>
          <a:p>
            <a:pPr algn="ctr"/>
            <a:endParaRPr lang="zh-CN" altLang="en-US" sz="1350"/>
          </a:p>
        </p:txBody>
      </p:sp>
      <p:sp>
        <p:nvSpPr>
          <p:cNvPr id="10" name="任意多边形 9"/>
          <p:cNvSpPr/>
          <p:nvPr>
            <p:custDataLst>
              <p:tags r:id="rId6"/>
            </p:custDataLst>
          </p:nvPr>
        </p:nvSpPr>
        <p:spPr>
          <a:xfrm flipH="1" flipV="1">
            <a:off x="1787366" y="4180840"/>
            <a:ext cx="7363301" cy="1215390"/>
          </a:xfrm>
          <a:custGeom>
            <a:avLst/>
            <a:gdLst>
              <a:gd name="connsiteX0" fmla="*/ 5 w 15461"/>
              <a:gd name="connsiteY0" fmla="*/ 2552 h 2552"/>
              <a:gd name="connsiteX1" fmla="*/ 0 w 15461"/>
              <a:gd name="connsiteY1" fmla="*/ 17 h 2552"/>
              <a:gd name="connsiteX2" fmla="*/ 15461 w 15461"/>
              <a:gd name="connsiteY2" fmla="*/ 0 h 2552"/>
              <a:gd name="connsiteX3" fmla="*/ 14243 w 15461"/>
              <a:gd name="connsiteY3" fmla="*/ 2536 h 2552"/>
              <a:gd name="connsiteX4" fmla="*/ 5 w 15461"/>
              <a:gd name="connsiteY4" fmla="*/ 2552 h 25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461" h="2552">
                <a:moveTo>
                  <a:pt x="5" y="2552"/>
                </a:moveTo>
                <a:lnTo>
                  <a:pt x="0" y="17"/>
                </a:lnTo>
                <a:lnTo>
                  <a:pt x="15461" y="0"/>
                </a:lnTo>
                <a:lnTo>
                  <a:pt x="14243" y="2536"/>
                </a:lnTo>
                <a:lnTo>
                  <a:pt x="5" y="2552"/>
                </a:lnTo>
                <a:close/>
              </a:path>
            </a:pathLst>
          </a:custGeom>
          <a:solidFill>
            <a:schemeClr val="accent6"/>
          </a:solidFill>
          <a:ln>
            <a:noFill/>
          </a:ln>
          <a:effectLst>
            <a:outerShdw blurRad="114300" dist="88900" dir="13500000" algn="br" rotWithShape="0">
              <a:prstClr val="black">
                <a:alpha val="5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grpSp>
        <p:nvGrpSpPr>
          <p:cNvPr id="11" name="组合 269"/>
          <p:cNvGrpSpPr/>
          <p:nvPr>
            <p:custDataLst>
              <p:tags r:id="rId7"/>
            </p:custDataLst>
          </p:nvPr>
        </p:nvGrpSpPr>
        <p:grpSpPr>
          <a:xfrm>
            <a:off x="7920235" y="4498492"/>
            <a:ext cx="551021" cy="551021"/>
            <a:chOff x="0" y="0"/>
            <a:chExt cx="690562" cy="692150"/>
          </a:xfrm>
          <a:solidFill>
            <a:schemeClr val="tx1">
              <a:lumMod val="65000"/>
              <a:lumOff val="35000"/>
            </a:schemeClr>
          </a:solidFill>
        </p:grpSpPr>
        <p:sp>
          <p:nvSpPr>
            <p:cNvPr id="12" name="Oval 10"/>
            <p:cNvSpPr/>
            <p:nvPr>
              <p:custDataLst>
                <p:tags r:id="rId8"/>
              </p:custDataLst>
            </p:nvPr>
          </p:nvSpPr>
          <p:spPr>
            <a:xfrm>
              <a:off x="0" y="0"/>
              <a:ext cx="690562" cy="692150"/>
            </a:xfrm>
            <a:prstGeom prst="ellipse">
              <a:avLst/>
            </a:prstGeom>
            <a:grpFill/>
            <a:ln w="9525">
              <a:noFill/>
            </a:ln>
            <a:effectLst>
              <a:outerShdw blurRad="177800" dist="88900" dir="2700000" algn="tl" rotWithShape="0">
                <a:prstClr val="black">
                  <a:alpha val="55000"/>
                </a:prstClr>
              </a:outerShdw>
            </a:effectLst>
          </p:spPr>
          <p:txBody>
            <a:bodyPr wrap="square" lIns="51435" tIns="25717" rIns="51435" bIns="25717" anchor="t"/>
            <a:lstStyle/>
            <a:p>
              <a:pPr lvl="0"/>
              <a:endParaRPr lang="zh-CN" altLang="en-US" sz="975" dirty="0">
                <a:solidFill>
                  <a:srgbClr val="000000"/>
                </a:solidFill>
                <a:latin typeface="Arial" panose="020B0604020202020204" pitchFamily="34" charset="0"/>
                <a:ea typeface="宋体" panose="02010600030101010101" pitchFamily="2" charset="-122"/>
              </a:endParaRPr>
            </a:p>
          </p:txBody>
        </p:sp>
        <p:sp>
          <p:nvSpPr>
            <p:cNvPr id="13" name="Freeform 32"/>
            <p:cNvSpPr>
              <a:spLocks noEditPoints="1"/>
            </p:cNvSpPr>
            <p:nvPr>
              <p:custDataLst>
                <p:tags r:id="rId9"/>
              </p:custDataLst>
            </p:nvPr>
          </p:nvSpPr>
          <p:spPr>
            <a:xfrm>
              <a:off x="130175" y="131763"/>
              <a:ext cx="422275" cy="423862"/>
            </a:xfrm>
            <a:custGeom>
              <a:avLst/>
              <a:gdLst/>
              <a:ahLst/>
              <a:cxnLst>
                <a:cxn ang="0">
                  <a:pos x="410964" y="135036"/>
                </a:cxn>
                <a:cxn ang="0">
                  <a:pos x="395883" y="108779"/>
                </a:cxn>
                <a:cxn ang="0">
                  <a:pos x="226219" y="3751"/>
                </a:cxn>
                <a:cxn ang="0">
                  <a:pos x="196056" y="0"/>
                </a:cxn>
                <a:cxn ang="0">
                  <a:pos x="26392" y="108779"/>
                </a:cxn>
                <a:cxn ang="0">
                  <a:pos x="22622" y="116281"/>
                </a:cxn>
                <a:cxn ang="0">
                  <a:pos x="15081" y="135036"/>
                </a:cxn>
                <a:cxn ang="0">
                  <a:pos x="0" y="198803"/>
                </a:cxn>
                <a:cxn ang="0">
                  <a:pos x="0" y="225059"/>
                </a:cxn>
                <a:cxn ang="0">
                  <a:pos x="11311" y="288826"/>
                </a:cxn>
                <a:cxn ang="0">
                  <a:pos x="26392" y="315083"/>
                </a:cxn>
                <a:cxn ang="0">
                  <a:pos x="196056" y="423862"/>
                </a:cxn>
                <a:cxn ang="0">
                  <a:pos x="226219" y="423862"/>
                </a:cxn>
                <a:cxn ang="0">
                  <a:pos x="395883" y="315083"/>
                </a:cxn>
                <a:cxn ang="0">
                  <a:pos x="399653" y="307581"/>
                </a:cxn>
                <a:cxn ang="0">
                  <a:pos x="407194" y="288826"/>
                </a:cxn>
                <a:cxn ang="0">
                  <a:pos x="422275" y="225059"/>
                </a:cxn>
                <a:cxn ang="0">
                  <a:pos x="422275" y="198803"/>
                </a:cxn>
                <a:cxn ang="0">
                  <a:pos x="131961" y="48763"/>
                </a:cxn>
                <a:cxn ang="0">
                  <a:pos x="60325" y="108779"/>
                </a:cxn>
                <a:cxn ang="0">
                  <a:pos x="45244" y="135036"/>
                </a:cxn>
                <a:cxn ang="0">
                  <a:pos x="86717" y="198803"/>
                </a:cxn>
                <a:cxn ang="0">
                  <a:pos x="45244" y="135036"/>
                </a:cxn>
                <a:cxn ang="0">
                  <a:pos x="26392" y="225059"/>
                </a:cxn>
                <a:cxn ang="0">
                  <a:pos x="94258" y="288826"/>
                </a:cxn>
                <a:cxn ang="0">
                  <a:pos x="60325" y="315083"/>
                </a:cxn>
                <a:cxn ang="0">
                  <a:pos x="131961" y="375099"/>
                </a:cxn>
                <a:cxn ang="0">
                  <a:pos x="196056" y="393854"/>
                </a:cxn>
                <a:cxn ang="0">
                  <a:pos x="196056" y="315083"/>
                </a:cxn>
                <a:cxn ang="0">
                  <a:pos x="196056" y="288826"/>
                </a:cxn>
                <a:cxn ang="0">
                  <a:pos x="116880" y="225059"/>
                </a:cxn>
                <a:cxn ang="0">
                  <a:pos x="196056" y="288826"/>
                </a:cxn>
                <a:cxn ang="0">
                  <a:pos x="116880" y="198803"/>
                </a:cxn>
                <a:cxn ang="0">
                  <a:pos x="196056" y="135036"/>
                </a:cxn>
                <a:cxn ang="0">
                  <a:pos x="196056" y="108779"/>
                </a:cxn>
                <a:cxn ang="0">
                  <a:pos x="196056" y="30008"/>
                </a:cxn>
                <a:cxn ang="0">
                  <a:pos x="361950" y="108779"/>
                </a:cxn>
                <a:cxn ang="0">
                  <a:pos x="290314" y="48763"/>
                </a:cxn>
                <a:cxn ang="0">
                  <a:pos x="226219" y="30008"/>
                </a:cxn>
                <a:cxn ang="0">
                  <a:pos x="226219" y="108779"/>
                </a:cxn>
                <a:cxn ang="0">
                  <a:pos x="226219" y="135036"/>
                </a:cxn>
                <a:cxn ang="0">
                  <a:pos x="305395" y="198803"/>
                </a:cxn>
                <a:cxn ang="0">
                  <a:pos x="226219" y="135036"/>
                </a:cxn>
                <a:cxn ang="0">
                  <a:pos x="305395" y="225059"/>
                </a:cxn>
                <a:cxn ang="0">
                  <a:pos x="226219" y="288826"/>
                </a:cxn>
                <a:cxn ang="0">
                  <a:pos x="226219" y="393854"/>
                </a:cxn>
                <a:cxn ang="0">
                  <a:pos x="290314" y="315083"/>
                </a:cxn>
                <a:cxn ang="0">
                  <a:pos x="290314" y="375099"/>
                </a:cxn>
                <a:cxn ang="0">
                  <a:pos x="361950" y="315083"/>
                </a:cxn>
                <a:cxn ang="0">
                  <a:pos x="377031" y="288826"/>
                </a:cxn>
                <a:cxn ang="0">
                  <a:pos x="335558" y="225059"/>
                </a:cxn>
                <a:cxn ang="0">
                  <a:pos x="377031" y="288826"/>
                </a:cxn>
                <a:cxn ang="0">
                  <a:pos x="328017" y="135036"/>
                </a:cxn>
                <a:cxn ang="0">
                  <a:pos x="392113" y="198803"/>
                </a:cxn>
              </a:cxnLst>
              <a:rect l="0" t="0" r="0" b="0"/>
              <a:pathLst>
                <a:path w="112" h="113">
                  <a:moveTo>
                    <a:pt x="108" y="36"/>
                  </a:moveTo>
                  <a:cubicBezTo>
                    <a:pt x="109" y="36"/>
                    <a:pt x="109" y="36"/>
                    <a:pt x="109" y="36"/>
                  </a:cubicBezTo>
                  <a:cubicBezTo>
                    <a:pt x="106" y="31"/>
                    <a:pt x="106" y="31"/>
                    <a:pt x="106" y="31"/>
                  </a:cubicBezTo>
                  <a:cubicBezTo>
                    <a:pt x="105" y="29"/>
                    <a:pt x="105" y="29"/>
                    <a:pt x="105" y="29"/>
                  </a:cubicBezTo>
                  <a:cubicBezTo>
                    <a:pt x="105" y="29"/>
                    <a:pt x="105" y="29"/>
                    <a:pt x="105" y="29"/>
                  </a:cubicBezTo>
                  <a:cubicBezTo>
                    <a:pt x="95" y="12"/>
                    <a:pt x="78" y="2"/>
                    <a:pt x="60" y="1"/>
                  </a:cubicBezTo>
                  <a:cubicBezTo>
                    <a:pt x="60" y="0"/>
                    <a:pt x="60" y="0"/>
                    <a:pt x="60" y="0"/>
                  </a:cubicBezTo>
                  <a:cubicBezTo>
                    <a:pt x="52" y="0"/>
                    <a:pt x="52" y="0"/>
                    <a:pt x="52" y="0"/>
                  </a:cubicBezTo>
                  <a:cubicBezTo>
                    <a:pt x="52" y="1"/>
                    <a:pt x="52" y="1"/>
                    <a:pt x="52" y="1"/>
                  </a:cubicBezTo>
                  <a:cubicBezTo>
                    <a:pt x="33" y="2"/>
                    <a:pt x="17" y="12"/>
                    <a:pt x="7" y="29"/>
                  </a:cubicBezTo>
                  <a:cubicBezTo>
                    <a:pt x="7" y="29"/>
                    <a:pt x="7" y="29"/>
                    <a:pt x="7" y="29"/>
                  </a:cubicBezTo>
                  <a:cubicBezTo>
                    <a:pt x="6" y="31"/>
                    <a:pt x="6" y="31"/>
                    <a:pt x="6" y="31"/>
                  </a:cubicBezTo>
                  <a:cubicBezTo>
                    <a:pt x="3" y="36"/>
                    <a:pt x="3" y="36"/>
                    <a:pt x="3" y="36"/>
                  </a:cubicBezTo>
                  <a:cubicBezTo>
                    <a:pt x="4" y="36"/>
                    <a:pt x="4" y="36"/>
                    <a:pt x="4" y="36"/>
                  </a:cubicBezTo>
                  <a:cubicBezTo>
                    <a:pt x="1" y="41"/>
                    <a:pt x="0" y="47"/>
                    <a:pt x="0" y="53"/>
                  </a:cubicBezTo>
                  <a:cubicBezTo>
                    <a:pt x="0" y="53"/>
                    <a:pt x="0" y="53"/>
                    <a:pt x="0" y="53"/>
                  </a:cubicBezTo>
                  <a:cubicBezTo>
                    <a:pt x="0" y="60"/>
                    <a:pt x="0" y="60"/>
                    <a:pt x="0" y="60"/>
                  </a:cubicBezTo>
                  <a:cubicBezTo>
                    <a:pt x="0" y="60"/>
                    <a:pt x="0" y="60"/>
                    <a:pt x="0" y="60"/>
                  </a:cubicBezTo>
                  <a:cubicBezTo>
                    <a:pt x="0" y="66"/>
                    <a:pt x="1" y="72"/>
                    <a:pt x="4" y="77"/>
                  </a:cubicBezTo>
                  <a:cubicBezTo>
                    <a:pt x="3" y="77"/>
                    <a:pt x="3" y="77"/>
                    <a:pt x="3" y="77"/>
                  </a:cubicBezTo>
                  <a:cubicBezTo>
                    <a:pt x="6" y="82"/>
                    <a:pt x="6" y="82"/>
                    <a:pt x="6" y="82"/>
                  </a:cubicBezTo>
                  <a:cubicBezTo>
                    <a:pt x="7" y="84"/>
                    <a:pt x="7" y="84"/>
                    <a:pt x="7" y="84"/>
                  </a:cubicBezTo>
                  <a:cubicBezTo>
                    <a:pt x="7" y="84"/>
                    <a:pt x="7" y="84"/>
                    <a:pt x="7" y="84"/>
                  </a:cubicBezTo>
                  <a:cubicBezTo>
                    <a:pt x="17" y="101"/>
                    <a:pt x="33" y="111"/>
                    <a:pt x="52" y="113"/>
                  </a:cubicBezTo>
                  <a:cubicBezTo>
                    <a:pt x="52" y="113"/>
                    <a:pt x="52" y="113"/>
                    <a:pt x="52" y="113"/>
                  </a:cubicBezTo>
                  <a:cubicBezTo>
                    <a:pt x="60" y="113"/>
                    <a:pt x="60" y="113"/>
                    <a:pt x="60" y="113"/>
                  </a:cubicBezTo>
                  <a:cubicBezTo>
                    <a:pt x="60" y="113"/>
                    <a:pt x="60" y="113"/>
                    <a:pt x="60" y="113"/>
                  </a:cubicBezTo>
                  <a:cubicBezTo>
                    <a:pt x="78" y="111"/>
                    <a:pt x="95" y="101"/>
                    <a:pt x="105" y="84"/>
                  </a:cubicBezTo>
                  <a:cubicBezTo>
                    <a:pt x="105" y="84"/>
                    <a:pt x="105" y="84"/>
                    <a:pt x="105" y="84"/>
                  </a:cubicBezTo>
                  <a:cubicBezTo>
                    <a:pt x="106" y="82"/>
                    <a:pt x="106" y="82"/>
                    <a:pt x="106" y="82"/>
                  </a:cubicBezTo>
                  <a:cubicBezTo>
                    <a:pt x="109" y="77"/>
                    <a:pt x="109" y="77"/>
                    <a:pt x="109" y="77"/>
                  </a:cubicBezTo>
                  <a:cubicBezTo>
                    <a:pt x="108" y="77"/>
                    <a:pt x="108" y="77"/>
                    <a:pt x="108" y="77"/>
                  </a:cubicBezTo>
                  <a:cubicBezTo>
                    <a:pt x="110" y="72"/>
                    <a:pt x="112" y="66"/>
                    <a:pt x="112" y="60"/>
                  </a:cubicBezTo>
                  <a:cubicBezTo>
                    <a:pt x="112" y="60"/>
                    <a:pt x="112" y="60"/>
                    <a:pt x="112" y="60"/>
                  </a:cubicBezTo>
                  <a:cubicBezTo>
                    <a:pt x="112" y="53"/>
                    <a:pt x="112" y="53"/>
                    <a:pt x="112" y="53"/>
                  </a:cubicBezTo>
                  <a:cubicBezTo>
                    <a:pt x="112" y="53"/>
                    <a:pt x="112" y="53"/>
                    <a:pt x="112" y="53"/>
                  </a:cubicBezTo>
                  <a:cubicBezTo>
                    <a:pt x="112" y="47"/>
                    <a:pt x="110" y="41"/>
                    <a:pt x="108" y="36"/>
                  </a:cubicBezTo>
                  <a:close/>
                  <a:moveTo>
                    <a:pt x="35" y="13"/>
                  </a:moveTo>
                  <a:cubicBezTo>
                    <a:pt x="32" y="17"/>
                    <a:pt x="29" y="22"/>
                    <a:pt x="27" y="29"/>
                  </a:cubicBezTo>
                  <a:cubicBezTo>
                    <a:pt x="16" y="29"/>
                    <a:pt x="16" y="29"/>
                    <a:pt x="16" y="29"/>
                  </a:cubicBezTo>
                  <a:cubicBezTo>
                    <a:pt x="21" y="22"/>
                    <a:pt x="28" y="16"/>
                    <a:pt x="35" y="13"/>
                  </a:cubicBezTo>
                  <a:close/>
                  <a:moveTo>
                    <a:pt x="12" y="36"/>
                  </a:moveTo>
                  <a:cubicBezTo>
                    <a:pt x="25" y="36"/>
                    <a:pt x="25" y="36"/>
                    <a:pt x="25" y="36"/>
                  </a:cubicBezTo>
                  <a:cubicBezTo>
                    <a:pt x="24" y="41"/>
                    <a:pt x="23" y="47"/>
                    <a:pt x="23" y="53"/>
                  </a:cubicBezTo>
                  <a:cubicBezTo>
                    <a:pt x="7" y="53"/>
                    <a:pt x="7" y="53"/>
                    <a:pt x="7" y="53"/>
                  </a:cubicBezTo>
                  <a:cubicBezTo>
                    <a:pt x="8" y="47"/>
                    <a:pt x="9" y="41"/>
                    <a:pt x="12" y="36"/>
                  </a:cubicBezTo>
                  <a:close/>
                  <a:moveTo>
                    <a:pt x="12" y="77"/>
                  </a:moveTo>
                  <a:cubicBezTo>
                    <a:pt x="9" y="72"/>
                    <a:pt x="8" y="66"/>
                    <a:pt x="7" y="60"/>
                  </a:cubicBezTo>
                  <a:cubicBezTo>
                    <a:pt x="23" y="60"/>
                    <a:pt x="23" y="60"/>
                    <a:pt x="23" y="60"/>
                  </a:cubicBezTo>
                  <a:cubicBezTo>
                    <a:pt x="23" y="66"/>
                    <a:pt x="24" y="72"/>
                    <a:pt x="25" y="77"/>
                  </a:cubicBezTo>
                  <a:lnTo>
                    <a:pt x="12" y="77"/>
                  </a:lnTo>
                  <a:close/>
                  <a:moveTo>
                    <a:pt x="16" y="84"/>
                  </a:moveTo>
                  <a:cubicBezTo>
                    <a:pt x="27" y="84"/>
                    <a:pt x="27" y="84"/>
                    <a:pt x="27" y="84"/>
                  </a:cubicBezTo>
                  <a:cubicBezTo>
                    <a:pt x="29" y="91"/>
                    <a:pt x="32" y="96"/>
                    <a:pt x="35" y="100"/>
                  </a:cubicBezTo>
                  <a:cubicBezTo>
                    <a:pt x="28" y="97"/>
                    <a:pt x="21" y="91"/>
                    <a:pt x="16" y="84"/>
                  </a:cubicBezTo>
                  <a:close/>
                  <a:moveTo>
                    <a:pt x="52" y="105"/>
                  </a:moveTo>
                  <a:cubicBezTo>
                    <a:pt x="45" y="103"/>
                    <a:pt x="39" y="95"/>
                    <a:pt x="35" y="84"/>
                  </a:cubicBezTo>
                  <a:cubicBezTo>
                    <a:pt x="52" y="84"/>
                    <a:pt x="52" y="84"/>
                    <a:pt x="52" y="84"/>
                  </a:cubicBezTo>
                  <a:lnTo>
                    <a:pt x="52" y="105"/>
                  </a:lnTo>
                  <a:close/>
                  <a:moveTo>
                    <a:pt x="52" y="77"/>
                  </a:moveTo>
                  <a:cubicBezTo>
                    <a:pt x="33" y="77"/>
                    <a:pt x="33" y="77"/>
                    <a:pt x="33" y="77"/>
                  </a:cubicBezTo>
                  <a:cubicBezTo>
                    <a:pt x="32" y="72"/>
                    <a:pt x="31" y="66"/>
                    <a:pt x="31" y="60"/>
                  </a:cubicBezTo>
                  <a:cubicBezTo>
                    <a:pt x="52" y="60"/>
                    <a:pt x="52" y="60"/>
                    <a:pt x="52" y="60"/>
                  </a:cubicBezTo>
                  <a:lnTo>
                    <a:pt x="52" y="77"/>
                  </a:lnTo>
                  <a:close/>
                  <a:moveTo>
                    <a:pt x="52" y="53"/>
                  </a:moveTo>
                  <a:cubicBezTo>
                    <a:pt x="31" y="53"/>
                    <a:pt x="31" y="53"/>
                    <a:pt x="31" y="53"/>
                  </a:cubicBezTo>
                  <a:cubicBezTo>
                    <a:pt x="31" y="47"/>
                    <a:pt x="32" y="41"/>
                    <a:pt x="33" y="36"/>
                  </a:cubicBezTo>
                  <a:cubicBezTo>
                    <a:pt x="52" y="36"/>
                    <a:pt x="52" y="36"/>
                    <a:pt x="52" y="36"/>
                  </a:cubicBezTo>
                  <a:lnTo>
                    <a:pt x="52" y="53"/>
                  </a:lnTo>
                  <a:close/>
                  <a:moveTo>
                    <a:pt x="52" y="29"/>
                  </a:moveTo>
                  <a:cubicBezTo>
                    <a:pt x="35" y="29"/>
                    <a:pt x="35" y="29"/>
                    <a:pt x="35" y="29"/>
                  </a:cubicBezTo>
                  <a:cubicBezTo>
                    <a:pt x="39" y="18"/>
                    <a:pt x="45" y="10"/>
                    <a:pt x="52" y="8"/>
                  </a:cubicBezTo>
                  <a:lnTo>
                    <a:pt x="52" y="29"/>
                  </a:lnTo>
                  <a:close/>
                  <a:moveTo>
                    <a:pt x="96" y="29"/>
                  </a:moveTo>
                  <a:cubicBezTo>
                    <a:pt x="84" y="29"/>
                    <a:pt x="84" y="29"/>
                    <a:pt x="84" y="29"/>
                  </a:cubicBezTo>
                  <a:cubicBezTo>
                    <a:pt x="82" y="22"/>
                    <a:pt x="80" y="17"/>
                    <a:pt x="77" y="13"/>
                  </a:cubicBezTo>
                  <a:cubicBezTo>
                    <a:pt x="84" y="16"/>
                    <a:pt x="91" y="22"/>
                    <a:pt x="96" y="29"/>
                  </a:cubicBezTo>
                  <a:close/>
                  <a:moveTo>
                    <a:pt x="60" y="8"/>
                  </a:moveTo>
                  <a:cubicBezTo>
                    <a:pt x="66" y="10"/>
                    <a:pt x="72" y="18"/>
                    <a:pt x="77" y="29"/>
                  </a:cubicBezTo>
                  <a:cubicBezTo>
                    <a:pt x="60" y="29"/>
                    <a:pt x="60" y="29"/>
                    <a:pt x="60" y="29"/>
                  </a:cubicBezTo>
                  <a:lnTo>
                    <a:pt x="60" y="8"/>
                  </a:lnTo>
                  <a:close/>
                  <a:moveTo>
                    <a:pt x="60" y="36"/>
                  </a:moveTo>
                  <a:cubicBezTo>
                    <a:pt x="79" y="36"/>
                    <a:pt x="79" y="36"/>
                    <a:pt x="79" y="36"/>
                  </a:cubicBezTo>
                  <a:cubicBezTo>
                    <a:pt x="80" y="41"/>
                    <a:pt x="81" y="47"/>
                    <a:pt x="81" y="53"/>
                  </a:cubicBezTo>
                  <a:cubicBezTo>
                    <a:pt x="60" y="53"/>
                    <a:pt x="60" y="53"/>
                    <a:pt x="60" y="53"/>
                  </a:cubicBezTo>
                  <a:lnTo>
                    <a:pt x="60" y="36"/>
                  </a:lnTo>
                  <a:close/>
                  <a:moveTo>
                    <a:pt x="60" y="60"/>
                  </a:moveTo>
                  <a:cubicBezTo>
                    <a:pt x="81" y="60"/>
                    <a:pt x="81" y="60"/>
                    <a:pt x="81" y="60"/>
                  </a:cubicBezTo>
                  <a:cubicBezTo>
                    <a:pt x="81" y="66"/>
                    <a:pt x="80" y="72"/>
                    <a:pt x="79" y="77"/>
                  </a:cubicBezTo>
                  <a:cubicBezTo>
                    <a:pt x="60" y="77"/>
                    <a:pt x="60" y="77"/>
                    <a:pt x="60" y="77"/>
                  </a:cubicBezTo>
                  <a:lnTo>
                    <a:pt x="60" y="60"/>
                  </a:lnTo>
                  <a:close/>
                  <a:moveTo>
                    <a:pt x="60" y="105"/>
                  </a:moveTo>
                  <a:cubicBezTo>
                    <a:pt x="60" y="84"/>
                    <a:pt x="60" y="84"/>
                    <a:pt x="60" y="84"/>
                  </a:cubicBezTo>
                  <a:cubicBezTo>
                    <a:pt x="77" y="84"/>
                    <a:pt x="77" y="84"/>
                    <a:pt x="77" y="84"/>
                  </a:cubicBezTo>
                  <a:cubicBezTo>
                    <a:pt x="72" y="95"/>
                    <a:pt x="66" y="103"/>
                    <a:pt x="60" y="105"/>
                  </a:cubicBezTo>
                  <a:close/>
                  <a:moveTo>
                    <a:pt x="77" y="100"/>
                  </a:moveTo>
                  <a:cubicBezTo>
                    <a:pt x="80" y="96"/>
                    <a:pt x="82" y="91"/>
                    <a:pt x="84" y="84"/>
                  </a:cubicBezTo>
                  <a:cubicBezTo>
                    <a:pt x="96" y="84"/>
                    <a:pt x="96" y="84"/>
                    <a:pt x="96" y="84"/>
                  </a:cubicBezTo>
                  <a:cubicBezTo>
                    <a:pt x="91" y="91"/>
                    <a:pt x="84" y="97"/>
                    <a:pt x="77" y="100"/>
                  </a:cubicBezTo>
                  <a:close/>
                  <a:moveTo>
                    <a:pt x="100" y="77"/>
                  </a:moveTo>
                  <a:cubicBezTo>
                    <a:pt x="87" y="77"/>
                    <a:pt x="87" y="77"/>
                    <a:pt x="87" y="77"/>
                  </a:cubicBezTo>
                  <a:cubicBezTo>
                    <a:pt x="88" y="72"/>
                    <a:pt x="88" y="66"/>
                    <a:pt x="89" y="60"/>
                  </a:cubicBezTo>
                  <a:cubicBezTo>
                    <a:pt x="104" y="60"/>
                    <a:pt x="104" y="60"/>
                    <a:pt x="104" y="60"/>
                  </a:cubicBezTo>
                  <a:cubicBezTo>
                    <a:pt x="104" y="66"/>
                    <a:pt x="103" y="72"/>
                    <a:pt x="100" y="77"/>
                  </a:cubicBezTo>
                  <a:close/>
                  <a:moveTo>
                    <a:pt x="89" y="53"/>
                  </a:moveTo>
                  <a:cubicBezTo>
                    <a:pt x="88" y="47"/>
                    <a:pt x="88" y="41"/>
                    <a:pt x="87" y="36"/>
                  </a:cubicBezTo>
                  <a:cubicBezTo>
                    <a:pt x="100" y="36"/>
                    <a:pt x="100" y="36"/>
                    <a:pt x="100" y="36"/>
                  </a:cubicBezTo>
                  <a:cubicBezTo>
                    <a:pt x="103" y="41"/>
                    <a:pt x="104" y="47"/>
                    <a:pt x="104" y="53"/>
                  </a:cubicBezTo>
                  <a:lnTo>
                    <a:pt x="89" y="53"/>
                  </a:lnTo>
                  <a:close/>
                </a:path>
              </a:pathLst>
            </a:custGeom>
            <a:solidFill>
              <a:schemeClr val="bg1"/>
            </a:solidFill>
            <a:ln w="9525">
              <a:noFill/>
            </a:ln>
          </p:spPr>
          <p:txBody>
            <a:bodyPr/>
            <a:lstStyle/>
            <a:p>
              <a:endParaRPr lang="zh-CN" altLang="en-US" sz="1350"/>
            </a:p>
          </p:txBody>
        </p:sp>
      </p:grpSp>
      <p:sp>
        <p:nvSpPr>
          <p:cNvPr id="2" name="标题 1"/>
          <p:cNvSpPr>
            <a:spLocks noGrp="1"/>
          </p:cNvSpPr>
          <p:nvPr>
            <p:ph type="ctrTitle"/>
            <p:custDataLst>
              <p:tags r:id="rId10"/>
            </p:custDataLst>
          </p:nvPr>
        </p:nvSpPr>
        <p:spPr>
          <a:xfrm>
            <a:off x="1567123" y="4091305"/>
            <a:ext cx="6858000" cy="678180"/>
          </a:xfrm>
        </p:spPr>
        <p:txBody>
          <a:bodyPr lIns="90000" tIns="46800" rIns="90000" bIns="46800" anchor="b">
            <a:normAutofit/>
          </a:bodyPr>
          <a:lstStyle>
            <a:lvl1pPr algn="ctr">
              <a:defRPr sz="3300">
                <a:solidFill>
                  <a:schemeClr val="bg1"/>
                </a:solidFill>
              </a:defRPr>
            </a:lvl1pPr>
          </a:lstStyle>
          <a:p>
            <a:r>
              <a:rPr lang="zh-CN" altLang="en-US" dirty="0"/>
              <a:t>单击此处编辑母版标题样式</a:t>
            </a:r>
            <a:endParaRPr lang="zh-CN" altLang="en-US" dirty="0"/>
          </a:p>
        </p:txBody>
      </p:sp>
      <p:sp>
        <p:nvSpPr>
          <p:cNvPr id="3" name="副标题 2"/>
          <p:cNvSpPr>
            <a:spLocks noGrp="1"/>
          </p:cNvSpPr>
          <p:nvPr>
            <p:ph type="subTitle" idx="1"/>
            <p:custDataLst>
              <p:tags r:id="rId11"/>
            </p:custDataLst>
          </p:nvPr>
        </p:nvSpPr>
        <p:spPr>
          <a:xfrm>
            <a:off x="1567123" y="5020470"/>
            <a:ext cx="6857999" cy="470795"/>
          </a:xfrm>
        </p:spPr>
        <p:txBody>
          <a:bodyPr anchor="t"/>
          <a:lstStyle>
            <a:lvl1pPr marL="0" indent="0" algn="ctr">
              <a:buNone/>
              <a:defRPr sz="1800">
                <a:solidFill>
                  <a:schemeClr val="bg1"/>
                </a:solidFill>
                <a:latin typeface="+mn-lt"/>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dirty="0"/>
              <a:t>单击此处编辑母版副标题样式</a:t>
            </a:r>
            <a:endParaRPr lang="zh-CN" altLang="en-US" dirty="0"/>
          </a:p>
        </p:txBody>
      </p:sp>
      <p:sp>
        <p:nvSpPr>
          <p:cNvPr id="4" name="日期占位符 3"/>
          <p:cNvSpPr>
            <a:spLocks noGrp="1"/>
          </p:cNvSpPr>
          <p:nvPr>
            <p:ph type="dt" sz="half" idx="10"/>
            <p:custDataLst>
              <p:tags r:id="rId12"/>
            </p:custDataLst>
          </p:nvPr>
        </p:nvSpPr>
        <p:spPr>
          <a:xfrm>
            <a:off x="285750" y="6356350"/>
            <a:ext cx="2743200" cy="365125"/>
          </a:xfrm>
        </p:spPr>
        <p:txBody>
          <a:bodyPr/>
          <a:lstStyle/>
          <a:p>
            <a:fld id="{3AF26454-18F3-4682-85CD-2E9D3BF5A20C}" type="datetimeFigureOut">
              <a:rPr lang="zh-CN" altLang="en-US" smtClean="0"/>
            </a:fld>
            <a:endParaRPr lang="zh-CN" altLang="en-US"/>
          </a:p>
        </p:txBody>
      </p:sp>
      <p:sp>
        <p:nvSpPr>
          <p:cNvPr id="5" name="页脚占位符 4"/>
          <p:cNvSpPr>
            <a:spLocks noGrp="1"/>
          </p:cNvSpPr>
          <p:nvPr>
            <p:ph type="ftr" sz="quarter" idx="11"/>
            <p:custDataLst>
              <p:tags r:id="rId13"/>
            </p:custDataLst>
          </p:nvPr>
        </p:nvSpPr>
        <p:spPr>
          <a:xfrm>
            <a:off x="2514600" y="6356350"/>
            <a:ext cx="4114800" cy="365125"/>
          </a:xfrm>
        </p:spPr>
        <p:txBody>
          <a:bodyPr/>
          <a:lstStyle/>
          <a:p>
            <a:endParaRPr lang="zh-CN" altLang="en-US"/>
          </a:p>
        </p:txBody>
      </p:sp>
      <p:sp>
        <p:nvSpPr>
          <p:cNvPr id="6" name="灯片编号占位符 5"/>
          <p:cNvSpPr>
            <a:spLocks noGrp="1"/>
          </p:cNvSpPr>
          <p:nvPr>
            <p:ph type="sldNum" sz="quarter" idx="12"/>
            <p:custDataLst>
              <p:tags r:id="rId14"/>
            </p:custDataLst>
          </p:nvPr>
        </p:nvSpPr>
        <p:spPr>
          <a:xfrm>
            <a:off x="6115050" y="6356350"/>
            <a:ext cx="2743200" cy="365125"/>
          </a:xfrm>
        </p:spPr>
        <p:txBody>
          <a:bodyPr/>
          <a:lstStyle/>
          <a:p>
            <a:fld id="{20B1BF28-F930-49E4-85CE-AE60C16D92B0}" type="slidenum">
              <a:rPr lang="zh-CN" altLang="en-US" smtClean="0"/>
            </a:fld>
            <a:endParaRPr lang="zh-CN" alt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28650" y="530820"/>
            <a:ext cx="7886700" cy="994172"/>
          </a:xfrm>
        </p:spPr>
        <p:txBody>
          <a:bodyPr/>
          <a:lstStyle>
            <a:lvl1pPr>
              <a:defRPr>
                <a:latin typeface="+mj-lt"/>
              </a:defRPr>
            </a:lvl1pPr>
          </a:lstStyle>
          <a:p>
            <a:r>
              <a:rPr lang="zh-CN" altLang="en-US" dirty="0"/>
              <a:t>单击此处编辑母版标题样式</a:t>
            </a:r>
            <a:endParaRPr lang="zh-CN" altLang="en-US" dirty="0"/>
          </a:p>
        </p:txBody>
      </p:sp>
      <p:sp>
        <p:nvSpPr>
          <p:cNvPr id="3" name="内容占位符 2"/>
          <p:cNvSpPr>
            <a:spLocks noGrp="1"/>
          </p:cNvSpPr>
          <p:nvPr>
            <p:ph idx="1"/>
            <p:custDataLst>
              <p:tags r:id="rId3"/>
            </p:custDataLst>
          </p:nvPr>
        </p:nvSpPr>
        <p:spPr>
          <a:xfrm>
            <a:off x="-685800" y="1825625"/>
            <a:ext cx="10515600" cy="4351338"/>
          </a:xfrm>
        </p:spPr>
        <p:txBody>
          <a:bodyPr/>
          <a:lstStyle>
            <a:lvl1pPr>
              <a:defRPr>
                <a:latin typeface="+mn-lt"/>
              </a:defRPr>
            </a:lvl1pPr>
            <a:lvl2pPr>
              <a:defRPr>
                <a:latin typeface="+mn-lt"/>
              </a:defRPr>
            </a:lvl2pPr>
            <a:lvl3pPr>
              <a:defRPr>
                <a:latin typeface="+mn-lt"/>
              </a:defRPr>
            </a:lvl3pPr>
            <a:lvl4pPr>
              <a:defRPr>
                <a:latin typeface="+mn-lt"/>
              </a:defRPr>
            </a:lvl4pPr>
            <a:lvl5pPr>
              <a:defRPr>
                <a:latin typeface="+mn-lt"/>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custDataLst>
              <p:tags r:id="rId4"/>
            </p:custDataLst>
          </p:nvPr>
        </p:nvSpPr>
        <p:spPr>
          <a:xfrm>
            <a:off x="285750" y="6356350"/>
            <a:ext cx="2743200" cy="365125"/>
          </a:xfrm>
        </p:spPr>
        <p:txBody>
          <a:bodyPr/>
          <a:lstStyle/>
          <a:p>
            <a:fld id="{3AF26454-18F3-4682-85CD-2E9D3BF5A20C}"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a:xfrm>
            <a:off x="2514600" y="6356350"/>
            <a:ext cx="4114800" cy="365125"/>
          </a:xfrm>
        </p:spPr>
        <p:txBody>
          <a:bodyPr/>
          <a:lstStyle/>
          <a:p>
            <a:endParaRPr lang="zh-CN" altLang="en-US"/>
          </a:p>
        </p:txBody>
      </p:sp>
      <p:sp>
        <p:nvSpPr>
          <p:cNvPr id="6" name="灯片编号占位符 5"/>
          <p:cNvSpPr>
            <a:spLocks noGrp="1"/>
          </p:cNvSpPr>
          <p:nvPr>
            <p:ph type="sldNum" sz="quarter" idx="12"/>
            <p:custDataLst>
              <p:tags r:id="rId6"/>
            </p:custDataLst>
          </p:nvPr>
        </p:nvSpPr>
        <p:spPr>
          <a:xfrm>
            <a:off x="6115050" y="6356350"/>
            <a:ext cx="2743200" cy="365125"/>
          </a:xfrm>
        </p:spPr>
        <p:txBody>
          <a:bodyPr/>
          <a:lstStyle/>
          <a:p>
            <a:fld id="{20B1BF28-F930-49E4-85CE-AE60C16D92B0}" type="slidenum">
              <a:rPr lang="zh-CN" altLang="en-US" smtClean="0"/>
            </a:fld>
            <a:endParaRPr lang="zh-CN" alt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7" name="任意多边形 6"/>
          <p:cNvSpPr/>
          <p:nvPr>
            <p:custDataLst>
              <p:tags r:id="rId2"/>
            </p:custDataLst>
          </p:nvPr>
        </p:nvSpPr>
        <p:spPr>
          <a:xfrm>
            <a:off x="0" y="1259205"/>
            <a:ext cx="9144000" cy="800100"/>
          </a:xfrm>
          <a:custGeom>
            <a:avLst/>
            <a:gdLst>
              <a:gd name="connsiteX0" fmla="*/ 0 w 19200"/>
              <a:gd name="connsiteY0" fmla="*/ 0 h 1680"/>
              <a:gd name="connsiteX1" fmla="*/ 9629 w 19200"/>
              <a:gd name="connsiteY1" fmla="*/ 1392 h 1680"/>
              <a:gd name="connsiteX2" fmla="*/ 19181 w 19200"/>
              <a:gd name="connsiteY2" fmla="*/ 24 h 1680"/>
              <a:gd name="connsiteX3" fmla="*/ 19200 w 19200"/>
              <a:gd name="connsiteY3" fmla="*/ 1680 h 1680"/>
              <a:gd name="connsiteX4" fmla="*/ 0 w 19200"/>
              <a:gd name="connsiteY4" fmla="*/ 1680 h 1680"/>
              <a:gd name="connsiteX5" fmla="*/ 0 w 19200"/>
              <a:gd name="connsiteY5" fmla="*/ 0 h 16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200" h="1680">
                <a:moveTo>
                  <a:pt x="0" y="0"/>
                </a:moveTo>
                <a:cubicBezTo>
                  <a:pt x="2165" y="480"/>
                  <a:pt x="5933" y="1440"/>
                  <a:pt x="9629" y="1392"/>
                </a:cubicBezTo>
                <a:cubicBezTo>
                  <a:pt x="12893" y="1368"/>
                  <a:pt x="16349" y="552"/>
                  <a:pt x="19181" y="24"/>
                </a:cubicBezTo>
                <a:lnTo>
                  <a:pt x="19200" y="1680"/>
                </a:lnTo>
                <a:lnTo>
                  <a:pt x="0" y="1680"/>
                </a:lnTo>
                <a:lnTo>
                  <a:pt x="0" y="0"/>
                </a:lnTo>
                <a:close/>
              </a:path>
            </a:pathLst>
          </a:custGeom>
          <a:gradFill>
            <a:gsLst>
              <a:gs pos="0">
                <a:schemeClr val="bg1">
                  <a:lumMod val="85000"/>
                  <a:alpha val="0"/>
                </a:schemeClr>
              </a:gs>
              <a:gs pos="100000">
                <a:schemeClr val="tx1">
                  <a:lumMod val="85000"/>
                  <a:lumOff val="15000"/>
                </a:schemeClr>
              </a:gs>
              <a:gs pos="43000">
                <a:srgbClr val="C3C3C3">
                  <a:alpha val="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8" name="任意多边形 7"/>
          <p:cNvSpPr/>
          <p:nvPr>
            <p:custDataLst>
              <p:tags r:id="rId3"/>
            </p:custDataLst>
          </p:nvPr>
        </p:nvSpPr>
        <p:spPr>
          <a:xfrm flipV="1">
            <a:off x="-9049" y="5596890"/>
            <a:ext cx="9144000" cy="800100"/>
          </a:xfrm>
          <a:custGeom>
            <a:avLst/>
            <a:gdLst>
              <a:gd name="connsiteX0" fmla="*/ 0 w 19200"/>
              <a:gd name="connsiteY0" fmla="*/ 0 h 1680"/>
              <a:gd name="connsiteX1" fmla="*/ 9629 w 19200"/>
              <a:gd name="connsiteY1" fmla="*/ 1392 h 1680"/>
              <a:gd name="connsiteX2" fmla="*/ 19181 w 19200"/>
              <a:gd name="connsiteY2" fmla="*/ 24 h 1680"/>
              <a:gd name="connsiteX3" fmla="*/ 19200 w 19200"/>
              <a:gd name="connsiteY3" fmla="*/ 1680 h 1680"/>
              <a:gd name="connsiteX4" fmla="*/ 0 w 19200"/>
              <a:gd name="connsiteY4" fmla="*/ 1680 h 1680"/>
              <a:gd name="connsiteX5" fmla="*/ 0 w 19200"/>
              <a:gd name="connsiteY5" fmla="*/ 0 h 16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200" h="1680">
                <a:moveTo>
                  <a:pt x="0" y="0"/>
                </a:moveTo>
                <a:cubicBezTo>
                  <a:pt x="2165" y="480"/>
                  <a:pt x="5933" y="1440"/>
                  <a:pt x="9629" y="1392"/>
                </a:cubicBezTo>
                <a:cubicBezTo>
                  <a:pt x="12893" y="1368"/>
                  <a:pt x="16349" y="552"/>
                  <a:pt x="19181" y="24"/>
                </a:cubicBezTo>
                <a:lnTo>
                  <a:pt x="19200" y="1680"/>
                </a:lnTo>
                <a:lnTo>
                  <a:pt x="0" y="1680"/>
                </a:lnTo>
                <a:lnTo>
                  <a:pt x="0" y="0"/>
                </a:lnTo>
                <a:close/>
              </a:path>
            </a:pathLst>
          </a:custGeom>
          <a:gradFill>
            <a:gsLst>
              <a:gs pos="0">
                <a:schemeClr val="bg1">
                  <a:lumMod val="85000"/>
                  <a:alpha val="0"/>
                </a:schemeClr>
              </a:gs>
              <a:gs pos="100000">
                <a:schemeClr val="tx1">
                  <a:lumMod val="85000"/>
                  <a:lumOff val="15000"/>
                </a:schemeClr>
              </a:gs>
              <a:gs pos="43000">
                <a:srgbClr val="C3C3C3">
                  <a:alpha val="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9" name="矩形 8"/>
          <p:cNvSpPr/>
          <p:nvPr>
            <p:custDataLst>
              <p:tags r:id="rId4"/>
            </p:custDataLst>
          </p:nvPr>
        </p:nvSpPr>
        <p:spPr>
          <a:xfrm>
            <a:off x="0" y="2492137"/>
            <a:ext cx="9144953" cy="2650331"/>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10" name="任意多边形 9"/>
          <p:cNvSpPr/>
          <p:nvPr>
            <p:custDataLst>
              <p:tags r:id="rId5"/>
            </p:custDataLst>
          </p:nvPr>
        </p:nvSpPr>
        <p:spPr>
          <a:xfrm flipH="1" flipV="1">
            <a:off x="1787366" y="4180840"/>
            <a:ext cx="7363301" cy="1215390"/>
          </a:xfrm>
          <a:custGeom>
            <a:avLst/>
            <a:gdLst>
              <a:gd name="connsiteX0" fmla="*/ 5 w 15461"/>
              <a:gd name="connsiteY0" fmla="*/ 2552 h 2552"/>
              <a:gd name="connsiteX1" fmla="*/ 0 w 15461"/>
              <a:gd name="connsiteY1" fmla="*/ 17 h 2552"/>
              <a:gd name="connsiteX2" fmla="*/ 15461 w 15461"/>
              <a:gd name="connsiteY2" fmla="*/ 0 h 2552"/>
              <a:gd name="connsiteX3" fmla="*/ 14243 w 15461"/>
              <a:gd name="connsiteY3" fmla="*/ 2536 h 2552"/>
              <a:gd name="connsiteX4" fmla="*/ 5 w 15461"/>
              <a:gd name="connsiteY4" fmla="*/ 2552 h 25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461" h="2552">
                <a:moveTo>
                  <a:pt x="5" y="2552"/>
                </a:moveTo>
                <a:lnTo>
                  <a:pt x="0" y="17"/>
                </a:lnTo>
                <a:lnTo>
                  <a:pt x="15461" y="0"/>
                </a:lnTo>
                <a:lnTo>
                  <a:pt x="14243" y="2536"/>
                </a:lnTo>
                <a:lnTo>
                  <a:pt x="5" y="2552"/>
                </a:lnTo>
                <a:close/>
              </a:path>
            </a:pathLst>
          </a:custGeom>
          <a:solidFill>
            <a:schemeClr val="bg1"/>
          </a:solidFill>
          <a:ln>
            <a:noFill/>
          </a:ln>
          <a:effectLst>
            <a:outerShdw blurRad="114300" dist="88900" dir="13500000" algn="br" rotWithShape="0">
              <a:prstClr val="black">
                <a:alpha val="5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ctr"/>
            <a:endParaRPr lang="zh-CN" altLang="en-US" sz="1350"/>
          </a:p>
        </p:txBody>
      </p:sp>
      <p:sp>
        <p:nvSpPr>
          <p:cNvPr id="2" name="标题 1"/>
          <p:cNvSpPr>
            <a:spLocks noGrp="1"/>
          </p:cNvSpPr>
          <p:nvPr>
            <p:ph type="title"/>
            <p:custDataLst>
              <p:tags r:id="rId6"/>
            </p:custDataLst>
          </p:nvPr>
        </p:nvSpPr>
        <p:spPr>
          <a:xfrm>
            <a:off x="2367642" y="4072775"/>
            <a:ext cx="6506936" cy="567000"/>
          </a:xfrm>
        </p:spPr>
        <p:txBody>
          <a:bodyPr anchor="b">
            <a:normAutofit/>
          </a:bodyPr>
          <a:lstStyle>
            <a:lvl1pPr>
              <a:defRPr sz="3300"/>
            </a:lvl1pPr>
          </a:lstStyle>
          <a:p>
            <a:r>
              <a:rPr lang="zh-CN" altLang="en-US" dirty="0"/>
              <a:t>单击此处编辑母版标题样式</a:t>
            </a:r>
            <a:endParaRPr lang="zh-CN" altLang="en-US" dirty="0"/>
          </a:p>
        </p:txBody>
      </p:sp>
      <p:sp>
        <p:nvSpPr>
          <p:cNvPr id="3" name="文本占位符 2"/>
          <p:cNvSpPr>
            <a:spLocks noGrp="1"/>
          </p:cNvSpPr>
          <p:nvPr>
            <p:ph type="body" idx="1"/>
            <p:custDataLst>
              <p:tags r:id="rId7"/>
            </p:custDataLst>
          </p:nvPr>
        </p:nvSpPr>
        <p:spPr>
          <a:xfrm>
            <a:off x="2367641" y="4908072"/>
            <a:ext cx="6506936" cy="579529"/>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dirty="0"/>
              <a:t>单击此处编辑母版文本样式</a:t>
            </a:r>
            <a:endParaRPr lang="zh-CN" altLang="en-US" dirty="0"/>
          </a:p>
        </p:txBody>
      </p:sp>
      <p:sp>
        <p:nvSpPr>
          <p:cNvPr id="4" name="日期占位符 3"/>
          <p:cNvSpPr>
            <a:spLocks noGrp="1"/>
          </p:cNvSpPr>
          <p:nvPr>
            <p:ph type="dt" sz="half" idx="10"/>
            <p:custDataLst>
              <p:tags r:id="rId8"/>
            </p:custDataLst>
          </p:nvPr>
        </p:nvSpPr>
        <p:spPr>
          <a:xfrm>
            <a:off x="285750" y="6356350"/>
            <a:ext cx="2743200" cy="365125"/>
          </a:xfrm>
        </p:spPr>
        <p:txBody>
          <a:bodyPr/>
          <a:lstStyle/>
          <a:p>
            <a:fld id="{3AF26454-18F3-4682-85CD-2E9D3BF5A20C}" type="datetimeFigureOut">
              <a:rPr lang="zh-CN" altLang="en-US" smtClean="0"/>
            </a:fld>
            <a:endParaRPr lang="zh-CN" altLang="en-US"/>
          </a:p>
        </p:txBody>
      </p:sp>
      <p:sp>
        <p:nvSpPr>
          <p:cNvPr id="5" name="页脚占位符 4"/>
          <p:cNvSpPr>
            <a:spLocks noGrp="1"/>
          </p:cNvSpPr>
          <p:nvPr>
            <p:ph type="ftr" sz="quarter" idx="11"/>
            <p:custDataLst>
              <p:tags r:id="rId9"/>
            </p:custDataLst>
          </p:nvPr>
        </p:nvSpPr>
        <p:spPr>
          <a:xfrm>
            <a:off x="2514600" y="6356350"/>
            <a:ext cx="4114800" cy="365125"/>
          </a:xfrm>
        </p:spPr>
        <p:txBody>
          <a:bodyPr/>
          <a:lstStyle/>
          <a:p>
            <a:endParaRPr lang="zh-CN" altLang="en-US"/>
          </a:p>
        </p:txBody>
      </p:sp>
      <p:sp>
        <p:nvSpPr>
          <p:cNvPr id="6" name="灯片编号占位符 5"/>
          <p:cNvSpPr>
            <a:spLocks noGrp="1"/>
          </p:cNvSpPr>
          <p:nvPr>
            <p:ph type="sldNum" sz="quarter" idx="12"/>
            <p:custDataLst>
              <p:tags r:id="rId10"/>
            </p:custDataLst>
          </p:nvPr>
        </p:nvSpPr>
        <p:spPr>
          <a:xfrm>
            <a:off x="6115050" y="6356350"/>
            <a:ext cx="2743200" cy="365125"/>
          </a:xfrm>
        </p:spPr>
        <p:txBody>
          <a:bodyPr/>
          <a:lstStyle/>
          <a:p>
            <a:fld id="{20B1BF28-F930-49E4-85CE-AE60C16D92B0}" type="slidenum">
              <a:rPr lang="zh-CN" altLang="en-US" smtClean="0"/>
            </a:fld>
            <a:endParaRPr lang="zh-CN" alt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28650" y="530820"/>
            <a:ext cx="7886700" cy="994172"/>
          </a:xfrm>
        </p:spPr>
        <p:txBody>
          <a:bodyPr/>
          <a:lstStyle>
            <a:lvl1pPr>
              <a:defRPr>
                <a:latin typeface="+mj-lt"/>
              </a:defRPr>
            </a:lvl1pPr>
          </a:lstStyle>
          <a:p>
            <a:r>
              <a:rPr lang="zh-CN" altLang="en-US" dirty="0"/>
              <a:t>单击此处编辑母版标题样式</a:t>
            </a:r>
            <a:endParaRPr lang="zh-CN" altLang="en-US" dirty="0"/>
          </a:p>
        </p:txBody>
      </p:sp>
      <p:sp>
        <p:nvSpPr>
          <p:cNvPr id="3" name="内容占位符 2"/>
          <p:cNvSpPr>
            <a:spLocks noGrp="1"/>
          </p:cNvSpPr>
          <p:nvPr>
            <p:ph sz="half" idx="1"/>
            <p:custDataLst>
              <p:tags r:id="rId3"/>
            </p:custDataLst>
          </p:nvPr>
        </p:nvSpPr>
        <p:spPr>
          <a:xfrm>
            <a:off x="628650" y="2369542"/>
            <a:ext cx="3886200" cy="3263503"/>
          </a:xfrm>
        </p:spPr>
        <p:txBody>
          <a:bodyPr/>
          <a:lstStyle>
            <a:lvl1pPr>
              <a:defRPr>
                <a:latin typeface="+mn-lt"/>
              </a:defRPr>
            </a:lvl1pPr>
            <a:lvl2pPr>
              <a:defRPr>
                <a:latin typeface="+mn-lt"/>
              </a:defRPr>
            </a:lvl2pPr>
            <a:lvl3pPr>
              <a:defRPr>
                <a:latin typeface="+mn-lt"/>
              </a:defRPr>
            </a:lvl3pPr>
            <a:lvl4pPr>
              <a:defRPr>
                <a:latin typeface="+mn-lt"/>
              </a:defRPr>
            </a:lvl4pPr>
            <a:lvl5pPr>
              <a:defRPr>
                <a:latin typeface="+mn-lt"/>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内容占位符 3"/>
          <p:cNvSpPr>
            <a:spLocks noGrp="1"/>
          </p:cNvSpPr>
          <p:nvPr>
            <p:ph sz="half" idx="2"/>
            <p:custDataLst>
              <p:tags r:id="rId4"/>
            </p:custDataLst>
          </p:nvPr>
        </p:nvSpPr>
        <p:spPr>
          <a:xfrm>
            <a:off x="4629150" y="2369542"/>
            <a:ext cx="3886200" cy="3263503"/>
          </a:xfrm>
        </p:spPr>
        <p:txBody>
          <a:bodyPr/>
          <a:lstStyle>
            <a:lvl1pPr>
              <a:defRPr>
                <a:latin typeface="+mn-lt"/>
              </a:defRPr>
            </a:lvl1pPr>
            <a:lvl2pPr>
              <a:defRPr>
                <a:latin typeface="+mn-lt"/>
              </a:defRPr>
            </a:lvl2pPr>
            <a:lvl3pPr>
              <a:defRPr>
                <a:latin typeface="+mn-lt"/>
              </a:defRPr>
            </a:lvl3pPr>
            <a:lvl4pPr>
              <a:defRPr>
                <a:latin typeface="+mn-lt"/>
              </a:defRPr>
            </a:lvl4pPr>
            <a:lvl5pPr>
              <a:defRPr>
                <a:latin typeface="+mn-lt"/>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日期占位符 4"/>
          <p:cNvSpPr>
            <a:spLocks noGrp="1"/>
          </p:cNvSpPr>
          <p:nvPr>
            <p:ph type="dt" sz="half" idx="10"/>
            <p:custDataLst>
              <p:tags r:id="rId5"/>
            </p:custDataLst>
          </p:nvPr>
        </p:nvSpPr>
        <p:spPr>
          <a:xfrm>
            <a:off x="285750" y="6356350"/>
            <a:ext cx="2743200" cy="365125"/>
          </a:xfrm>
        </p:spPr>
        <p:txBody>
          <a:bodyPr/>
          <a:lstStyle/>
          <a:p>
            <a:fld id="{3AF26454-18F3-4682-85CD-2E9D3BF5A20C}" type="datetimeFigureOut">
              <a:rPr lang="zh-CN" altLang="en-US" smtClean="0"/>
            </a:fld>
            <a:endParaRPr lang="zh-CN" altLang="en-US" dirty="0"/>
          </a:p>
        </p:txBody>
      </p:sp>
      <p:sp>
        <p:nvSpPr>
          <p:cNvPr id="6" name="页脚占位符 5"/>
          <p:cNvSpPr>
            <a:spLocks noGrp="1"/>
          </p:cNvSpPr>
          <p:nvPr>
            <p:ph type="ftr" sz="quarter" idx="11"/>
            <p:custDataLst>
              <p:tags r:id="rId6"/>
            </p:custDataLst>
          </p:nvPr>
        </p:nvSpPr>
        <p:spPr>
          <a:xfrm>
            <a:off x="2514600" y="6356350"/>
            <a:ext cx="4114800" cy="365125"/>
          </a:xfrm>
        </p:spPr>
        <p:txBody>
          <a:bodyPr/>
          <a:lstStyle/>
          <a:p>
            <a:endParaRPr lang="zh-CN" altLang="en-US"/>
          </a:p>
        </p:txBody>
      </p:sp>
      <p:sp>
        <p:nvSpPr>
          <p:cNvPr id="7" name="灯片编号占位符 6"/>
          <p:cNvSpPr>
            <a:spLocks noGrp="1"/>
          </p:cNvSpPr>
          <p:nvPr>
            <p:ph type="sldNum" sz="quarter" idx="12"/>
            <p:custDataLst>
              <p:tags r:id="rId7"/>
            </p:custDataLst>
          </p:nvPr>
        </p:nvSpPr>
        <p:spPr>
          <a:xfrm>
            <a:off x="6115050" y="6356350"/>
            <a:ext cx="2743200" cy="365125"/>
          </a:xfrm>
        </p:spPr>
        <p:txBody>
          <a:bodyPr/>
          <a:lstStyle/>
          <a:p>
            <a:fld id="{20B1BF28-F930-49E4-85CE-AE60C16D92B0}" type="slidenum">
              <a:rPr lang="zh-CN" altLang="en-US" smtClean="0"/>
            </a:fld>
            <a:endParaRPr lang="zh-CN" alt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29841" y="530820"/>
            <a:ext cx="7886700" cy="994172"/>
          </a:xfrm>
        </p:spPr>
        <p:txBody>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3"/>
            </p:custDataLst>
          </p:nvPr>
        </p:nvSpPr>
        <p:spPr>
          <a:xfrm>
            <a:off x="629841" y="1864436"/>
            <a:ext cx="3868340" cy="5771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dirty="0"/>
              <a:t>单击此处编辑母版文本样式</a:t>
            </a:r>
            <a:endParaRPr lang="zh-CN" altLang="en-US" dirty="0"/>
          </a:p>
        </p:txBody>
      </p:sp>
      <p:sp>
        <p:nvSpPr>
          <p:cNvPr id="4" name="内容占位符 3"/>
          <p:cNvSpPr>
            <a:spLocks noGrp="1"/>
          </p:cNvSpPr>
          <p:nvPr>
            <p:ph sz="half" idx="2"/>
            <p:custDataLst>
              <p:tags r:id="rId4"/>
            </p:custDataLst>
          </p:nvPr>
        </p:nvSpPr>
        <p:spPr>
          <a:xfrm>
            <a:off x="629841" y="3059707"/>
            <a:ext cx="3868340" cy="2682819"/>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文本占位符 4"/>
          <p:cNvSpPr>
            <a:spLocks noGrp="1"/>
          </p:cNvSpPr>
          <p:nvPr>
            <p:ph type="body" sz="quarter" idx="3"/>
            <p:custDataLst>
              <p:tags r:id="rId5"/>
            </p:custDataLst>
          </p:nvPr>
        </p:nvSpPr>
        <p:spPr>
          <a:xfrm>
            <a:off x="4629150" y="1864436"/>
            <a:ext cx="3887391" cy="5771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dirty="0"/>
              <a:t>单击此处编辑母版文本样式</a:t>
            </a:r>
            <a:endParaRPr lang="zh-CN" altLang="en-US" dirty="0"/>
          </a:p>
        </p:txBody>
      </p:sp>
      <p:sp>
        <p:nvSpPr>
          <p:cNvPr id="6" name="内容占位符 5"/>
          <p:cNvSpPr>
            <a:spLocks noGrp="1"/>
          </p:cNvSpPr>
          <p:nvPr>
            <p:ph sz="quarter" idx="4"/>
            <p:custDataLst>
              <p:tags r:id="rId6"/>
            </p:custDataLst>
          </p:nvPr>
        </p:nvSpPr>
        <p:spPr>
          <a:xfrm>
            <a:off x="4629150" y="3059707"/>
            <a:ext cx="3887391" cy="2682819"/>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7" name="日期占位符 6"/>
          <p:cNvSpPr>
            <a:spLocks noGrp="1"/>
          </p:cNvSpPr>
          <p:nvPr>
            <p:ph type="dt" sz="half" idx="10"/>
            <p:custDataLst>
              <p:tags r:id="rId7"/>
            </p:custDataLst>
          </p:nvPr>
        </p:nvSpPr>
        <p:spPr>
          <a:xfrm>
            <a:off x="285750" y="6356350"/>
            <a:ext cx="2743200" cy="365125"/>
          </a:xfrm>
        </p:spPr>
        <p:txBody>
          <a:bodyPr/>
          <a:lstStyle/>
          <a:p>
            <a:fld id="{3AF26454-18F3-4682-85CD-2E9D3BF5A20C}" type="datetimeFigureOut">
              <a:rPr lang="zh-CN" altLang="en-US" smtClean="0"/>
            </a:fld>
            <a:endParaRPr lang="zh-CN" altLang="en-US"/>
          </a:p>
        </p:txBody>
      </p:sp>
      <p:sp>
        <p:nvSpPr>
          <p:cNvPr id="8" name="页脚占位符 7"/>
          <p:cNvSpPr>
            <a:spLocks noGrp="1"/>
          </p:cNvSpPr>
          <p:nvPr>
            <p:ph type="ftr" sz="quarter" idx="11"/>
            <p:custDataLst>
              <p:tags r:id="rId8"/>
            </p:custDataLst>
          </p:nvPr>
        </p:nvSpPr>
        <p:spPr>
          <a:xfrm>
            <a:off x="2514600" y="6356350"/>
            <a:ext cx="4114800" cy="365125"/>
          </a:xfrm>
        </p:spPr>
        <p:txBody>
          <a:bodyPr/>
          <a:lstStyle/>
          <a:p>
            <a:endParaRPr lang="zh-CN" altLang="en-US"/>
          </a:p>
        </p:txBody>
      </p:sp>
      <p:sp>
        <p:nvSpPr>
          <p:cNvPr id="9" name="灯片编号占位符 8"/>
          <p:cNvSpPr>
            <a:spLocks noGrp="1"/>
          </p:cNvSpPr>
          <p:nvPr>
            <p:ph type="sldNum" sz="quarter" idx="12"/>
            <p:custDataLst>
              <p:tags r:id="rId9"/>
            </p:custDataLst>
          </p:nvPr>
        </p:nvSpPr>
        <p:spPr>
          <a:xfrm>
            <a:off x="6115050" y="6356350"/>
            <a:ext cx="2743200" cy="365125"/>
          </a:xfrm>
        </p:spPr>
        <p:txBody>
          <a:bodyPr/>
          <a:lstStyle/>
          <a:p>
            <a:fld id="{20B1BF28-F930-49E4-85CE-AE60C16D92B0}" type="slidenum">
              <a:rPr lang="zh-CN" altLang="en-US" smtClean="0"/>
            </a:fld>
            <a:endParaRPr lang="zh-CN" alt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28650" y="530820"/>
            <a:ext cx="7886700" cy="994172"/>
          </a:xfrm>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1800" b="1" i="0" u="none" strike="noStrike" kern="1200" cap="none" spc="200" normalizeH="0" baseline="0" noProof="1" dirty="0">
                <a:solidFill>
                  <a:schemeClr val="tx1"/>
                </a:solidFill>
                <a:uFillTx/>
                <a:latin typeface="微软雅黑" panose="020B0503020204020204" pitchFamily="34" charset="-122"/>
                <a:ea typeface="微软雅黑" panose="020B0503020204020204" pitchFamily="34" charset="-122"/>
                <a:cs typeface="+mj-cs"/>
                <a:sym typeface="+mn-ea"/>
              </a:defRPr>
            </a:lvl1pPr>
          </a:lstStyle>
          <a:p>
            <a:pPr lvl="0"/>
            <a:r>
              <a:rPr>
                <a:sym typeface="+mn-ea"/>
              </a:rPr>
              <a:t>单击此处编辑母版标题样式</a:t>
            </a:r>
            <a:endParaRPr>
              <a:sym typeface="+mn-ea"/>
            </a:endParaRPr>
          </a:p>
        </p:txBody>
      </p:sp>
      <p:sp>
        <p:nvSpPr>
          <p:cNvPr id="3" name="日期占位符 2"/>
          <p:cNvSpPr>
            <a:spLocks noGrp="1"/>
          </p:cNvSpPr>
          <p:nvPr>
            <p:ph type="dt" sz="half" idx="10"/>
            <p:custDataLst>
              <p:tags r:id="rId3"/>
            </p:custDataLst>
          </p:nvPr>
        </p:nvSpPr>
        <p:spPr>
          <a:xfrm>
            <a:off x="285750" y="6356350"/>
            <a:ext cx="2743200" cy="365125"/>
          </a:xfrm>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4"/>
            </p:custDataLst>
          </p:nvPr>
        </p:nvSpPr>
        <p:spPr>
          <a:xfrm>
            <a:off x="2514600" y="6356350"/>
            <a:ext cx="4114800" cy="365125"/>
          </a:xfrm>
        </p:spPr>
        <p:txBody>
          <a:bodyPr/>
          <a:lstStyle/>
          <a:p>
            <a:endParaRPr lang="zh-CN" altLang="en-US"/>
          </a:p>
        </p:txBody>
      </p:sp>
      <p:sp>
        <p:nvSpPr>
          <p:cNvPr id="5" name="灯片编号占位符 4"/>
          <p:cNvSpPr>
            <a:spLocks noGrp="1"/>
          </p:cNvSpPr>
          <p:nvPr>
            <p:ph type="sldNum" sz="quarter" idx="12"/>
            <p:custDataLst>
              <p:tags r:id="rId5"/>
            </p:custDataLst>
          </p:nvPr>
        </p:nvSpPr>
        <p:spPr>
          <a:xfrm>
            <a:off x="6115050" y="6356350"/>
            <a:ext cx="2743200" cy="365125"/>
          </a:xfrm>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a:xfrm>
            <a:off x="285750" y="6356350"/>
            <a:ext cx="2743200" cy="365125"/>
          </a:xfrm>
        </p:spPr>
        <p:txBody>
          <a:bodyPr/>
          <a:lstStyle/>
          <a:p>
            <a:fld id="{3AF26454-18F3-4682-85CD-2E9D3BF5A20C}"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a:xfrm>
            <a:off x="2514600" y="6356350"/>
            <a:ext cx="4114800" cy="365125"/>
          </a:xfrm>
        </p:spPr>
        <p:txBody>
          <a:bodyPr/>
          <a:lstStyle/>
          <a:p>
            <a:endParaRPr lang="zh-CN" altLang="en-US"/>
          </a:p>
        </p:txBody>
      </p:sp>
      <p:sp>
        <p:nvSpPr>
          <p:cNvPr id="4" name="灯片编号占位符 3"/>
          <p:cNvSpPr>
            <a:spLocks noGrp="1"/>
          </p:cNvSpPr>
          <p:nvPr>
            <p:ph type="sldNum" sz="quarter" idx="12"/>
            <p:custDataLst>
              <p:tags r:id="rId4"/>
            </p:custDataLst>
          </p:nvPr>
        </p:nvSpPr>
        <p:spPr>
          <a:xfrm>
            <a:off x="6115050" y="6356350"/>
            <a:ext cx="2743200" cy="365125"/>
          </a:xfrm>
        </p:spPr>
        <p:txBody>
          <a:bodyPr/>
          <a:lstStyle/>
          <a:p>
            <a:fld id="{20B1BF28-F930-49E4-85CE-AE60C16D92B0}" type="slidenum">
              <a:rPr lang="zh-CN" altLang="en-US" smtClean="0"/>
            </a:fld>
            <a:endParaRPr lang="zh-CN" alt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29840" y="657225"/>
            <a:ext cx="3123900" cy="1200150"/>
          </a:xfrm>
        </p:spPr>
        <p:txBody>
          <a:bodyPr anchor="t" anchorCtr="0">
            <a:normAutofit/>
          </a:bodyPr>
          <a:lstStyle>
            <a:lvl1pPr>
              <a:defRPr sz="2700">
                <a:latin typeface="+mj-lt"/>
              </a:defRPr>
            </a:lvl1pPr>
          </a:lstStyle>
          <a:p>
            <a:r>
              <a:rPr lang="zh-CN" altLang="en-US" dirty="0"/>
              <a:t>单击此处编辑母版标题样式</a:t>
            </a:r>
            <a:endParaRPr lang="zh-CN" altLang="en-US" dirty="0"/>
          </a:p>
        </p:txBody>
      </p:sp>
      <p:sp>
        <p:nvSpPr>
          <p:cNvPr id="3" name="图片占位符 2"/>
          <p:cNvSpPr>
            <a:spLocks noGrp="1" noChangeAspect="1"/>
          </p:cNvSpPr>
          <p:nvPr>
            <p:ph type="pic" idx="1"/>
            <p:custDataLst>
              <p:tags r:id="rId3"/>
            </p:custDataLst>
          </p:nvPr>
        </p:nvSpPr>
        <p:spPr>
          <a:xfrm>
            <a:off x="3888000" y="1132650"/>
            <a:ext cx="4627800" cy="4052700"/>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zh-CN" altLang="en-US" dirty="0"/>
          </a:p>
        </p:txBody>
      </p:sp>
      <p:sp>
        <p:nvSpPr>
          <p:cNvPr id="4" name="文本占位符 3"/>
          <p:cNvSpPr>
            <a:spLocks noGrp="1"/>
          </p:cNvSpPr>
          <p:nvPr>
            <p:ph type="body" sz="half" idx="2"/>
            <p:custDataLst>
              <p:tags r:id="rId4"/>
            </p:custDataLst>
          </p:nvPr>
        </p:nvSpPr>
        <p:spPr>
          <a:xfrm>
            <a:off x="629840" y="2533849"/>
            <a:ext cx="3123900" cy="2858691"/>
          </a:xfrm>
        </p:spPr>
        <p:txBody>
          <a:bodyPr>
            <a:normAutofit/>
          </a:bodyPr>
          <a:lstStyle>
            <a:lvl1pPr marL="0" indent="0">
              <a:buNone/>
              <a:defRPr sz="1500">
                <a:latin typeface="+mn-lt"/>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dirty="0"/>
              <a:t>单击此处编辑母版文本样式</a:t>
            </a:r>
            <a:endParaRPr lang="zh-CN" altLang="en-US" dirty="0"/>
          </a:p>
        </p:txBody>
      </p:sp>
      <p:sp>
        <p:nvSpPr>
          <p:cNvPr id="5" name="日期占位符 4"/>
          <p:cNvSpPr>
            <a:spLocks noGrp="1"/>
          </p:cNvSpPr>
          <p:nvPr>
            <p:ph type="dt" sz="half" idx="10"/>
            <p:custDataLst>
              <p:tags r:id="rId5"/>
            </p:custDataLst>
          </p:nvPr>
        </p:nvSpPr>
        <p:spPr>
          <a:xfrm>
            <a:off x="285750" y="6356350"/>
            <a:ext cx="2743200" cy="365125"/>
          </a:xfrm>
        </p:spPr>
        <p:txBody>
          <a:body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custDataLst>
              <p:tags r:id="rId6"/>
            </p:custDataLst>
          </p:nvPr>
        </p:nvSpPr>
        <p:spPr>
          <a:xfrm>
            <a:off x="2514600" y="6356350"/>
            <a:ext cx="4114800" cy="365125"/>
          </a:xfrm>
        </p:spPr>
        <p:txBody>
          <a:bodyPr/>
          <a:lstStyle/>
          <a:p>
            <a:endParaRPr lang="zh-CN" altLang="en-US" dirty="0"/>
          </a:p>
        </p:txBody>
      </p:sp>
      <p:sp>
        <p:nvSpPr>
          <p:cNvPr id="7" name="灯片编号占位符 6"/>
          <p:cNvSpPr>
            <a:spLocks noGrp="1"/>
          </p:cNvSpPr>
          <p:nvPr>
            <p:ph type="sldNum" sz="quarter" idx="12"/>
            <p:custDataLst>
              <p:tags r:id="rId7"/>
            </p:custDataLst>
          </p:nvPr>
        </p:nvSpPr>
        <p:spPr>
          <a:xfrm>
            <a:off x="6115050" y="6356350"/>
            <a:ext cx="2743200" cy="365125"/>
          </a:xfrm>
        </p:spPr>
        <p:txBody>
          <a:bodyPr/>
          <a:lstStyle/>
          <a:p>
            <a:fld id="{FABC47A4-756D-490B-A52F-7D9E2C9FC05F}" type="slidenum">
              <a:rPr lang="zh-CN" altLang="en-US" smtClean="0"/>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idx="1"/>
          </p:nvPr>
        </p:nvSpPr>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10"/>
          </p:nvPr>
        </p:nvSpPr>
        <p:spPr/>
        <p:txBody>
          <a:bodyPr/>
          <a:lstStyle>
            <a:lvl1pPr>
              <a:defRPr/>
            </a:lvl1pPr>
          </a:lstStyle>
          <a:p>
            <a:pPr>
              <a:defRPr/>
            </a:pPr>
            <a:fld id="{F052BFB5-FF29-4DCF-B5EA-AEE71D2925BF}" type="datetimeFigureOut">
              <a:rPr lang="zh-CN" altLang="en-US"/>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幻灯片编号占位符 5"/>
          <p:cNvSpPr>
            <a:spLocks noGrp="1"/>
          </p:cNvSpPr>
          <p:nvPr>
            <p:ph type="sldNum" sz="quarter" idx="12"/>
          </p:nvPr>
        </p:nvSpPr>
        <p:spPr/>
        <p:txBody>
          <a:bodyPr/>
          <a:lstStyle>
            <a:lvl1pPr>
              <a:defRPr/>
            </a:lvl1pPr>
          </a:lstStyle>
          <a:p>
            <a:pPr>
              <a:defRPr/>
            </a:pPr>
            <a:fld id="{4AB8619F-A338-4DC7-8D27-A12179085D10}" type="slidenum">
              <a:rPr lang="zh-CN" altLang="en-US"/>
            </a:fld>
            <a:endParaRPr lang="zh-CN" alt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custDataLst>
              <p:tags r:id="rId2"/>
            </p:custDataLst>
          </p:nvPr>
        </p:nvSpPr>
        <p:spPr>
          <a:xfrm>
            <a:off x="7686675" y="1091605"/>
            <a:ext cx="828674" cy="4358879"/>
          </a:xfrm>
        </p:spPr>
        <p:txBody>
          <a:bodyPr vert="eaVert">
            <a:normAutofit/>
          </a:bodyPr>
          <a:lstStyle>
            <a:lvl1pPr>
              <a:defRPr sz="2700"/>
            </a:lvl1pPr>
          </a:lstStyle>
          <a:p>
            <a:r>
              <a:rPr lang="zh-CN" altLang="en-US"/>
              <a:t>单击此处编辑母版标题样式</a:t>
            </a:r>
            <a:endParaRPr lang="zh-CN" altLang="en-US"/>
          </a:p>
        </p:txBody>
      </p:sp>
      <p:sp>
        <p:nvSpPr>
          <p:cNvPr id="3" name="竖排文字占位符 2"/>
          <p:cNvSpPr>
            <a:spLocks noGrp="1"/>
          </p:cNvSpPr>
          <p:nvPr>
            <p:ph type="body" orient="vert" idx="1"/>
            <p:custDataLst>
              <p:tags r:id="rId3"/>
            </p:custDataLst>
          </p:nvPr>
        </p:nvSpPr>
        <p:spPr>
          <a:xfrm>
            <a:off x="628649" y="1091605"/>
            <a:ext cx="6879431" cy="4358879"/>
          </a:xfrm>
        </p:spPr>
        <p:txBody>
          <a:bodyPr vert="eaVert"/>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custDataLst>
              <p:tags r:id="rId4"/>
            </p:custDataLst>
          </p:nvPr>
        </p:nvSpPr>
        <p:spPr>
          <a:xfrm>
            <a:off x="285750" y="6356350"/>
            <a:ext cx="2743200" cy="365125"/>
          </a:xfrm>
        </p:spPr>
        <p:txBody>
          <a:bodyPr/>
          <a:lstStyle/>
          <a:p>
            <a:fld id="{3AF26454-18F3-4682-85CD-2E9D3BF5A20C}"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a:xfrm>
            <a:off x="2514600" y="6356350"/>
            <a:ext cx="4114800" cy="365125"/>
          </a:xfrm>
        </p:spPr>
        <p:txBody>
          <a:bodyPr/>
          <a:lstStyle/>
          <a:p>
            <a:endParaRPr lang="zh-CN" altLang="en-US"/>
          </a:p>
        </p:txBody>
      </p:sp>
      <p:sp>
        <p:nvSpPr>
          <p:cNvPr id="6" name="灯片编号占位符 5"/>
          <p:cNvSpPr>
            <a:spLocks noGrp="1"/>
          </p:cNvSpPr>
          <p:nvPr>
            <p:ph type="sldNum" sz="quarter" idx="12"/>
            <p:custDataLst>
              <p:tags r:id="rId6"/>
            </p:custDataLst>
          </p:nvPr>
        </p:nvSpPr>
        <p:spPr>
          <a:xfrm>
            <a:off x="6115050" y="6356350"/>
            <a:ext cx="2743200" cy="365125"/>
          </a:xfrm>
        </p:spPr>
        <p:txBody>
          <a:bodyPr/>
          <a:lstStyle/>
          <a:p>
            <a:fld id="{20B1BF28-F930-49E4-85CE-AE60C16D92B0}" type="slidenum">
              <a:rPr lang="zh-CN" altLang="en-US" smtClean="0"/>
            </a:fld>
            <a:endParaRPr lang="zh-CN" altLang="en-US"/>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内容">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a:xfrm>
            <a:off x="285750" y="6356350"/>
            <a:ext cx="2743200" cy="365125"/>
          </a:xfrm>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a:xfrm>
            <a:off x="2514600" y="6356350"/>
            <a:ext cx="4114800" cy="365125"/>
          </a:xfrm>
        </p:spPr>
        <p:txBody>
          <a:bodyPr/>
          <a:lstStyle/>
          <a:p>
            <a:endParaRPr lang="zh-CN" altLang="en-US"/>
          </a:p>
        </p:txBody>
      </p:sp>
      <p:sp>
        <p:nvSpPr>
          <p:cNvPr id="5" name="灯片编号占位符 4"/>
          <p:cNvSpPr>
            <a:spLocks noGrp="1"/>
          </p:cNvSpPr>
          <p:nvPr>
            <p:ph type="sldNum" sz="quarter" idx="12"/>
            <p:custDataLst>
              <p:tags r:id="rId4"/>
            </p:custDataLst>
          </p:nvPr>
        </p:nvSpPr>
        <p:spPr>
          <a:xfrm>
            <a:off x="6115050" y="6356350"/>
            <a:ext cx="2743200" cy="365125"/>
          </a:xfrm>
        </p:spPr>
        <p:txBody>
          <a:bodyPr/>
          <a:lstStyle/>
          <a:p>
            <a:fld id="{49AE70B2-8BF9-45C0-BB95-33D1B9D3A854}" type="slidenum">
              <a:rPr lang="zh-CN" altLang="en-US" smtClean="0"/>
            </a:fld>
            <a:endParaRPr lang="zh-CN" altLang="en-US"/>
          </a:p>
        </p:txBody>
      </p:sp>
      <p:sp>
        <p:nvSpPr>
          <p:cNvPr id="7" name="内容占位符 6"/>
          <p:cNvSpPr>
            <a:spLocks noGrp="1"/>
          </p:cNvSpPr>
          <p:nvPr>
            <p:ph sz="quarter" idx="13"/>
            <p:custDataLst>
              <p:tags r:id="rId5"/>
            </p:custDataLst>
          </p:nvPr>
        </p:nvSpPr>
        <p:spPr>
          <a:xfrm>
            <a:off x="628650" y="1246414"/>
            <a:ext cx="7886700" cy="4169228"/>
          </a:xfrm>
        </p:spPr>
        <p:txBody>
          <a:bodyPr/>
          <a:lstStyle>
            <a:lvl1pPr>
              <a:defRPr>
                <a:latin typeface="+mn-lt"/>
              </a:defRPr>
            </a:lvl1pPr>
            <a:lvl2pPr>
              <a:defRPr>
                <a:latin typeface="+mn-lt"/>
              </a:defRPr>
            </a:lvl2pPr>
            <a:lvl3pPr>
              <a:defRPr>
                <a:latin typeface="+mn-lt"/>
              </a:defRPr>
            </a:lvl3pPr>
            <a:lvl4pPr>
              <a:defRPr>
                <a:latin typeface="+mn-lt"/>
              </a:defRPr>
            </a:lvl4pPr>
            <a:lvl5pPr>
              <a:defRPr>
                <a:latin typeface="+mn-lt"/>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末尾幻灯片">
    <p:spTree>
      <p:nvGrpSpPr>
        <p:cNvPr id="1" name=""/>
        <p:cNvGrpSpPr/>
        <p:nvPr/>
      </p:nvGrpSpPr>
      <p:grpSpPr>
        <a:xfrm>
          <a:off x="0" y="0"/>
          <a:ext cx="0" cy="0"/>
          <a:chOff x="0" y="0"/>
          <a:chExt cx="0" cy="0"/>
        </a:xfrm>
      </p:grpSpPr>
      <p:sp>
        <p:nvSpPr>
          <p:cNvPr id="6" name="任意多边形 5"/>
          <p:cNvSpPr/>
          <p:nvPr>
            <p:custDataLst>
              <p:tags r:id="rId2"/>
            </p:custDataLst>
          </p:nvPr>
        </p:nvSpPr>
        <p:spPr>
          <a:xfrm flipV="1">
            <a:off x="-9049" y="5596890"/>
            <a:ext cx="9144000" cy="800100"/>
          </a:xfrm>
          <a:custGeom>
            <a:avLst/>
            <a:gdLst>
              <a:gd name="connsiteX0" fmla="*/ 0 w 19200"/>
              <a:gd name="connsiteY0" fmla="*/ 0 h 1680"/>
              <a:gd name="connsiteX1" fmla="*/ 9629 w 19200"/>
              <a:gd name="connsiteY1" fmla="*/ 1392 h 1680"/>
              <a:gd name="connsiteX2" fmla="*/ 19181 w 19200"/>
              <a:gd name="connsiteY2" fmla="*/ 24 h 1680"/>
              <a:gd name="connsiteX3" fmla="*/ 19200 w 19200"/>
              <a:gd name="connsiteY3" fmla="*/ 1680 h 1680"/>
              <a:gd name="connsiteX4" fmla="*/ 0 w 19200"/>
              <a:gd name="connsiteY4" fmla="*/ 1680 h 1680"/>
              <a:gd name="connsiteX5" fmla="*/ 0 w 19200"/>
              <a:gd name="connsiteY5" fmla="*/ 0 h 16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200" h="1680">
                <a:moveTo>
                  <a:pt x="0" y="0"/>
                </a:moveTo>
                <a:cubicBezTo>
                  <a:pt x="2165" y="480"/>
                  <a:pt x="5933" y="1440"/>
                  <a:pt x="9629" y="1392"/>
                </a:cubicBezTo>
                <a:cubicBezTo>
                  <a:pt x="12893" y="1368"/>
                  <a:pt x="16349" y="552"/>
                  <a:pt x="19181" y="24"/>
                </a:cubicBezTo>
                <a:lnTo>
                  <a:pt x="19200" y="1680"/>
                </a:lnTo>
                <a:lnTo>
                  <a:pt x="0" y="1680"/>
                </a:lnTo>
                <a:lnTo>
                  <a:pt x="0" y="0"/>
                </a:lnTo>
                <a:close/>
              </a:path>
            </a:pathLst>
          </a:custGeom>
          <a:gradFill>
            <a:gsLst>
              <a:gs pos="0">
                <a:schemeClr val="bg1">
                  <a:lumMod val="85000"/>
                  <a:alpha val="0"/>
                </a:schemeClr>
              </a:gs>
              <a:gs pos="100000">
                <a:schemeClr val="tx1">
                  <a:lumMod val="85000"/>
                  <a:lumOff val="15000"/>
                </a:schemeClr>
              </a:gs>
              <a:gs pos="43000">
                <a:srgbClr val="C3C3C3">
                  <a:alpha val="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7" name="矩形 6"/>
          <p:cNvSpPr/>
          <p:nvPr>
            <p:custDataLst>
              <p:tags r:id="rId3"/>
            </p:custDataLst>
          </p:nvPr>
        </p:nvSpPr>
        <p:spPr>
          <a:xfrm flipH="1">
            <a:off x="0" y="-3810"/>
            <a:ext cx="9144900" cy="180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8" name="矩形 7"/>
          <p:cNvSpPr/>
          <p:nvPr>
            <p:custDataLst>
              <p:tags r:id="rId4"/>
            </p:custDataLst>
          </p:nvPr>
        </p:nvSpPr>
        <p:spPr>
          <a:xfrm>
            <a:off x="0" y="978614"/>
            <a:ext cx="9144900" cy="3947636"/>
          </a:xfrm>
          <a:prstGeom prst="rect">
            <a:avLst/>
          </a:prstGeom>
          <a:blipFill rotWithShape="1">
            <a:blip r:embed="rId5"/>
            <a:stretch>
              <a:fillRect t="-21000" b="-14000"/>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9" name="任意多边形 8"/>
          <p:cNvSpPr/>
          <p:nvPr>
            <p:custDataLst>
              <p:tags r:id="rId6"/>
            </p:custDataLst>
          </p:nvPr>
        </p:nvSpPr>
        <p:spPr>
          <a:xfrm flipH="1" flipV="1">
            <a:off x="1787366" y="4180840"/>
            <a:ext cx="7363301" cy="1215390"/>
          </a:xfrm>
          <a:custGeom>
            <a:avLst/>
            <a:gdLst>
              <a:gd name="connsiteX0" fmla="*/ 5 w 15461"/>
              <a:gd name="connsiteY0" fmla="*/ 2552 h 2552"/>
              <a:gd name="connsiteX1" fmla="*/ 0 w 15461"/>
              <a:gd name="connsiteY1" fmla="*/ 17 h 2552"/>
              <a:gd name="connsiteX2" fmla="*/ 15461 w 15461"/>
              <a:gd name="connsiteY2" fmla="*/ 0 h 2552"/>
              <a:gd name="connsiteX3" fmla="*/ 14243 w 15461"/>
              <a:gd name="connsiteY3" fmla="*/ 2536 h 2552"/>
              <a:gd name="connsiteX4" fmla="*/ 5 w 15461"/>
              <a:gd name="connsiteY4" fmla="*/ 2552 h 25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461" h="2552">
                <a:moveTo>
                  <a:pt x="5" y="2552"/>
                </a:moveTo>
                <a:lnTo>
                  <a:pt x="0" y="17"/>
                </a:lnTo>
                <a:lnTo>
                  <a:pt x="15461" y="0"/>
                </a:lnTo>
                <a:lnTo>
                  <a:pt x="14243" y="2536"/>
                </a:lnTo>
                <a:lnTo>
                  <a:pt x="5" y="2552"/>
                </a:lnTo>
                <a:close/>
              </a:path>
            </a:pathLst>
          </a:custGeom>
          <a:solidFill>
            <a:schemeClr val="accent6"/>
          </a:solidFill>
          <a:ln>
            <a:noFill/>
          </a:ln>
          <a:effectLst>
            <a:outerShdw blurRad="114300" dist="88900" dir="13500000" algn="br" rotWithShape="0">
              <a:prstClr val="black">
                <a:alpha val="5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2" name="标题 1"/>
          <p:cNvSpPr>
            <a:spLocks noGrp="1"/>
          </p:cNvSpPr>
          <p:nvPr>
            <p:ph type="title"/>
            <p:custDataLst>
              <p:tags r:id="rId7"/>
            </p:custDataLst>
          </p:nvPr>
        </p:nvSpPr>
        <p:spPr>
          <a:xfrm>
            <a:off x="2367643" y="4106978"/>
            <a:ext cx="6767309" cy="706501"/>
          </a:xfrm>
        </p:spPr>
        <p:txBody>
          <a:bodyPr lIns="90000" tIns="46800" rIns="90000" bIns="46800" anchor="b"/>
          <a:lstStyle>
            <a:lvl1pPr>
              <a:defRPr>
                <a:solidFill>
                  <a:schemeClr val="bg1"/>
                </a:solidFill>
              </a:defRPr>
            </a:lvl1p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8"/>
            </p:custDataLst>
          </p:nvPr>
        </p:nvSpPr>
        <p:spPr>
          <a:xfrm>
            <a:off x="285750" y="6356350"/>
            <a:ext cx="2743200" cy="365125"/>
          </a:xfrm>
        </p:spPr>
        <p:txBody>
          <a:bodyPr/>
          <a:lstStyle/>
          <a:p>
            <a:fld id="{3AF26454-18F3-4682-85CD-2E9D3BF5A20C}" type="datetimeFigureOut">
              <a:rPr lang="zh-CN" altLang="en-US" smtClean="0"/>
            </a:fld>
            <a:endParaRPr lang="zh-CN" altLang="en-US"/>
          </a:p>
        </p:txBody>
      </p:sp>
      <p:sp>
        <p:nvSpPr>
          <p:cNvPr id="4" name="页脚占位符 3"/>
          <p:cNvSpPr>
            <a:spLocks noGrp="1"/>
          </p:cNvSpPr>
          <p:nvPr>
            <p:ph type="ftr" sz="quarter" idx="11"/>
            <p:custDataLst>
              <p:tags r:id="rId9"/>
            </p:custDataLst>
          </p:nvPr>
        </p:nvSpPr>
        <p:spPr>
          <a:xfrm>
            <a:off x="2514600" y="6356350"/>
            <a:ext cx="4114800" cy="365125"/>
          </a:xfrm>
        </p:spPr>
        <p:txBody>
          <a:bodyPr/>
          <a:lstStyle/>
          <a:p>
            <a:endParaRPr lang="zh-CN" altLang="en-US"/>
          </a:p>
        </p:txBody>
      </p:sp>
      <p:sp>
        <p:nvSpPr>
          <p:cNvPr id="5" name="灯片编号占位符 4"/>
          <p:cNvSpPr>
            <a:spLocks noGrp="1"/>
          </p:cNvSpPr>
          <p:nvPr>
            <p:ph type="sldNum" sz="quarter" idx="12"/>
            <p:custDataLst>
              <p:tags r:id="rId10"/>
            </p:custDataLst>
          </p:nvPr>
        </p:nvSpPr>
        <p:spPr>
          <a:xfrm>
            <a:off x="6115050" y="6356350"/>
            <a:ext cx="2743200" cy="365125"/>
          </a:xfrm>
        </p:spPr>
        <p:txBody>
          <a:bodyPr/>
          <a:lstStyle/>
          <a:p>
            <a:fld id="{20B1BF28-F930-49E4-85CE-AE60C16D92B0}" type="slidenum">
              <a:rPr lang="zh-CN" altLang="en-US" smtClean="0"/>
            </a:fld>
            <a:endParaRPr lang="zh-CN" altLang="en-US"/>
          </a:p>
        </p:txBody>
      </p:sp>
      <p:sp>
        <p:nvSpPr>
          <p:cNvPr id="11" name="文本占位符 10"/>
          <p:cNvSpPr>
            <a:spLocks noGrp="1"/>
          </p:cNvSpPr>
          <p:nvPr>
            <p:ph type="body" sz="quarter" idx="13"/>
            <p:custDataLst>
              <p:tags r:id="rId11"/>
            </p:custDataLst>
          </p:nvPr>
        </p:nvSpPr>
        <p:spPr>
          <a:xfrm>
            <a:off x="2358170" y="5081488"/>
            <a:ext cx="6776781" cy="430888"/>
          </a:xfrm>
        </p:spPr>
        <p:txBody>
          <a:bodyPr/>
          <a:lstStyle>
            <a:lvl1pPr marL="0" indent="0">
              <a:buNone/>
              <a:defRPr>
                <a:solidFill>
                  <a:schemeClr val="bg1"/>
                </a:solidFill>
              </a:defRPr>
            </a:lvl1pPr>
          </a:lstStyle>
          <a:p>
            <a:pPr lvl="0"/>
            <a:endParaRPr lang="zh-CN" altLang="en-US" dirty="0"/>
          </a:p>
        </p:txBody>
      </p:sp>
      <p:grpSp>
        <p:nvGrpSpPr>
          <p:cNvPr id="12" name="组合 269"/>
          <p:cNvGrpSpPr/>
          <p:nvPr>
            <p:custDataLst>
              <p:tags r:id="rId12"/>
            </p:custDataLst>
          </p:nvPr>
        </p:nvGrpSpPr>
        <p:grpSpPr>
          <a:xfrm>
            <a:off x="7920235" y="4498492"/>
            <a:ext cx="551021" cy="551021"/>
            <a:chOff x="0" y="0"/>
            <a:chExt cx="690562" cy="692150"/>
          </a:xfrm>
          <a:solidFill>
            <a:schemeClr val="tx1">
              <a:lumMod val="50000"/>
              <a:lumOff val="50000"/>
            </a:schemeClr>
          </a:solidFill>
        </p:grpSpPr>
        <p:sp>
          <p:nvSpPr>
            <p:cNvPr id="13" name="Oval 10"/>
            <p:cNvSpPr/>
            <p:nvPr>
              <p:custDataLst>
                <p:tags r:id="rId13"/>
              </p:custDataLst>
            </p:nvPr>
          </p:nvSpPr>
          <p:spPr>
            <a:xfrm>
              <a:off x="0" y="0"/>
              <a:ext cx="690562" cy="692150"/>
            </a:xfrm>
            <a:prstGeom prst="ellipse">
              <a:avLst/>
            </a:prstGeom>
            <a:grpFill/>
            <a:ln w="9525">
              <a:noFill/>
            </a:ln>
            <a:effectLst>
              <a:outerShdw blurRad="177800" dist="88900" dir="2700000" algn="tl" rotWithShape="0">
                <a:prstClr val="black">
                  <a:alpha val="55000"/>
                </a:prstClr>
              </a:outerShdw>
            </a:effectLst>
          </p:spPr>
          <p:txBody>
            <a:bodyPr wrap="square" lIns="51435" tIns="25717" rIns="51435" bIns="25717" anchor="t"/>
            <a:lstStyle/>
            <a:p>
              <a:pPr lvl="0"/>
              <a:endParaRPr lang="zh-CN" altLang="en-US" sz="975" dirty="0">
                <a:solidFill>
                  <a:srgbClr val="000000"/>
                </a:solidFill>
                <a:latin typeface="Arial" panose="020B0604020202020204" pitchFamily="34" charset="0"/>
                <a:ea typeface="宋体" panose="02010600030101010101" pitchFamily="2" charset="-122"/>
              </a:endParaRPr>
            </a:p>
          </p:txBody>
        </p:sp>
        <p:sp>
          <p:nvSpPr>
            <p:cNvPr id="14" name="Freeform 32"/>
            <p:cNvSpPr>
              <a:spLocks noEditPoints="1"/>
            </p:cNvSpPr>
            <p:nvPr>
              <p:custDataLst>
                <p:tags r:id="rId14"/>
              </p:custDataLst>
            </p:nvPr>
          </p:nvSpPr>
          <p:spPr>
            <a:xfrm>
              <a:off x="130175" y="131763"/>
              <a:ext cx="422275" cy="423862"/>
            </a:xfrm>
            <a:custGeom>
              <a:avLst/>
              <a:gdLst/>
              <a:ahLst/>
              <a:cxnLst>
                <a:cxn ang="0">
                  <a:pos x="410964" y="135036"/>
                </a:cxn>
                <a:cxn ang="0">
                  <a:pos x="395883" y="108779"/>
                </a:cxn>
                <a:cxn ang="0">
                  <a:pos x="226219" y="3751"/>
                </a:cxn>
                <a:cxn ang="0">
                  <a:pos x="196056" y="0"/>
                </a:cxn>
                <a:cxn ang="0">
                  <a:pos x="26392" y="108779"/>
                </a:cxn>
                <a:cxn ang="0">
                  <a:pos x="22622" y="116281"/>
                </a:cxn>
                <a:cxn ang="0">
                  <a:pos x="15081" y="135036"/>
                </a:cxn>
                <a:cxn ang="0">
                  <a:pos x="0" y="198803"/>
                </a:cxn>
                <a:cxn ang="0">
                  <a:pos x="0" y="225059"/>
                </a:cxn>
                <a:cxn ang="0">
                  <a:pos x="11311" y="288826"/>
                </a:cxn>
                <a:cxn ang="0">
                  <a:pos x="26392" y="315083"/>
                </a:cxn>
                <a:cxn ang="0">
                  <a:pos x="196056" y="423862"/>
                </a:cxn>
                <a:cxn ang="0">
                  <a:pos x="226219" y="423862"/>
                </a:cxn>
                <a:cxn ang="0">
                  <a:pos x="395883" y="315083"/>
                </a:cxn>
                <a:cxn ang="0">
                  <a:pos x="399653" y="307581"/>
                </a:cxn>
                <a:cxn ang="0">
                  <a:pos x="407194" y="288826"/>
                </a:cxn>
                <a:cxn ang="0">
                  <a:pos x="422275" y="225059"/>
                </a:cxn>
                <a:cxn ang="0">
                  <a:pos x="422275" y="198803"/>
                </a:cxn>
                <a:cxn ang="0">
                  <a:pos x="131961" y="48763"/>
                </a:cxn>
                <a:cxn ang="0">
                  <a:pos x="60325" y="108779"/>
                </a:cxn>
                <a:cxn ang="0">
                  <a:pos x="45244" y="135036"/>
                </a:cxn>
                <a:cxn ang="0">
                  <a:pos x="86717" y="198803"/>
                </a:cxn>
                <a:cxn ang="0">
                  <a:pos x="45244" y="135036"/>
                </a:cxn>
                <a:cxn ang="0">
                  <a:pos x="26392" y="225059"/>
                </a:cxn>
                <a:cxn ang="0">
                  <a:pos x="94258" y="288826"/>
                </a:cxn>
                <a:cxn ang="0">
                  <a:pos x="60325" y="315083"/>
                </a:cxn>
                <a:cxn ang="0">
                  <a:pos x="131961" y="375099"/>
                </a:cxn>
                <a:cxn ang="0">
                  <a:pos x="196056" y="393854"/>
                </a:cxn>
                <a:cxn ang="0">
                  <a:pos x="196056" y="315083"/>
                </a:cxn>
                <a:cxn ang="0">
                  <a:pos x="196056" y="288826"/>
                </a:cxn>
                <a:cxn ang="0">
                  <a:pos x="116880" y="225059"/>
                </a:cxn>
                <a:cxn ang="0">
                  <a:pos x="196056" y="288826"/>
                </a:cxn>
                <a:cxn ang="0">
                  <a:pos x="116880" y="198803"/>
                </a:cxn>
                <a:cxn ang="0">
                  <a:pos x="196056" y="135036"/>
                </a:cxn>
                <a:cxn ang="0">
                  <a:pos x="196056" y="108779"/>
                </a:cxn>
                <a:cxn ang="0">
                  <a:pos x="196056" y="30008"/>
                </a:cxn>
                <a:cxn ang="0">
                  <a:pos x="361950" y="108779"/>
                </a:cxn>
                <a:cxn ang="0">
                  <a:pos x="290314" y="48763"/>
                </a:cxn>
                <a:cxn ang="0">
                  <a:pos x="226219" y="30008"/>
                </a:cxn>
                <a:cxn ang="0">
                  <a:pos x="226219" y="108779"/>
                </a:cxn>
                <a:cxn ang="0">
                  <a:pos x="226219" y="135036"/>
                </a:cxn>
                <a:cxn ang="0">
                  <a:pos x="305395" y="198803"/>
                </a:cxn>
                <a:cxn ang="0">
                  <a:pos x="226219" y="135036"/>
                </a:cxn>
                <a:cxn ang="0">
                  <a:pos x="305395" y="225059"/>
                </a:cxn>
                <a:cxn ang="0">
                  <a:pos x="226219" y="288826"/>
                </a:cxn>
                <a:cxn ang="0">
                  <a:pos x="226219" y="393854"/>
                </a:cxn>
                <a:cxn ang="0">
                  <a:pos x="290314" y="315083"/>
                </a:cxn>
                <a:cxn ang="0">
                  <a:pos x="290314" y="375099"/>
                </a:cxn>
                <a:cxn ang="0">
                  <a:pos x="361950" y="315083"/>
                </a:cxn>
                <a:cxn ang="0">
                  <a:pos x="377031" y="288826"/>
                </a:cxn>
                <a:cxn ang="0">
                  <a:pos x="335558" y="225059"/>
                </a:cxn>
                <a:cxn ang="0">
                  <a:pos x="377031" y="288826"/>
                </a:cxn>
                <a:cxn ang="0">
                  <a:pos x="328017" y="135036"/>
                </a:cxn>
                <a:cxn ang="0">
                  <a:pos x="392113" y="198803"/>
                </a:cxn>
              </a:cxnLst>
              <a:rect l="0" t="0" r="0" b="0"/>
              <a:pathLst>
                <a:path w="112" h="113">
                  <a:moveTo>
                    <a:pt x="108" y="36"/>
                  </a:moveTo>
                  <a:cubicBezTo>
                    <a:pt x="109" y="36"/>
                    <a:pt x="109" y="36"/>
                    <a:pt x="109" y="36"/>
                  </a:cubicBezTo>
                  <a:cubicBezTo>
                    <a:pt x="106" y="31"/>
                    <a:pt x="106" y="31"/>
                    <a:pt x="106" y="31"/>
                  </a:cubicBezTo>
                  <a:cubicBezTo>
                    <a:pt x="105" y="29"/>
                    <a:pt x="105" y="29"/>
                    <a:pt x="105" y="29"/>
                  </a:cubicBezTo>
                  <a:cubicBezTo>
                    <a:pt x="105" y="29"/>
                    <a:pt x="105" y="29"/>
                    <a:pt x="105" y="29"/>
                  </a:cubicBezTo>
                  <a:cubicBezTo>
                    <a:pt x="95" y="12"/>
                    <a:pt x="78" y="2"/>
                    <a:pt x="60" y="1"/>
                  </a:cubicBezTo>
                  <a:cubicBezTo>
                    <a:pt x="60" y="0"/>
                    <a:pt x="60" y="0"/>
                    <a:pt x="60" y="0"/>
                  </a:cubicBezTo>
                  <a:cubicBezTo>
                    <a:pt x="52" y="0"/>
                    <a:pt x="52" y="0"/>
                    <a:pt x="52" y="0"/>
                  </a:cubicBezTo>
                  <a:cubicBezTo>
                    <a:pt x="52" y="1"/>
                    <a:pt x="52" y="1"/>
                    <a:pt x="52" y="1"/>
                  </a:cubicBezTo>
                  <a:cubicBezTo>
                    <a:pt x="33" y="2"/>
                    <a:pt x="17" y="12"/>
                    <a:pt x="7" y="29"/>
                  </a:cubicBezTo>
                  <a:cubicBezTo>
                    <a:pt x="7" y="29"/>
                    <a:pt x="7" y="29"/>
                    <a:pt x="7" y="29"/>
                  </a:cubicBezTo>
                  <a:cubicBezTo>
                    <a:pt x="6" y="31"/>
                    <a:pt x="6" y="31"/>
                    <a:pt x="6" y="31"/>
                  </a:cubicBezTo>
                  <a:cubicBezTo>
                    <a:pt x="3" y="36"/>
                    <a:pt x="3" y="36"/>
                    <a:pt x="3" y="36"/>
                  </a:cubicBezTo>
                  <a:cubicBezTo>
                    <a:pt x="4" y="36"/>
                    <a:pt x="4" y="36"/>
                    <a:pt x="4" y="36"/>
                  </a:cubicBezTo>
                  <a:cubicBezTo>
                    <a:pt x="1" y="41"/>
                    <a:pt x="0" y="47"/>
                    <a:pt x="0" y="53"/>
                  </a:cubicBezTo>
                  <a:cubicBezTo>
                    <a:pt x="0" y="53"/>
                    <a:pt x="0" y="53"/>
                    <a:pt x="0" y="53"/>
                  </a:cubicBezTo>
                  <a:cubicBezTo>
                    <a:pt x="0" y="60"/>
                    <a:pt x="0" y="60"/>
                    <a:pt x="0" y="60"/>
                  </a:cubicBezTo>
                  <a:cubicBezTo>
                    <a:pt x="0" y="60"/>
                    <a:pt x="0" y="60"/>
                    <a:pt x="0" y="60"/>
                  </a:cubicBezTo>
                  <a:cubicBezTo>
                    <a:pt x="0" y="66"/>
                    <a:pt x="1" y="72"/>
                    <a:pt x="4" y="77"/>
                  </a:cubicBezTo>
                  <a:cubicBezTo>
                    <a:pt x="3" y="77"/>
                    <a:pt x="3" y="77"/>
                    <a:pt x="3" y="77"/>
                  </a:cubicBezTo>
                  <a:cubicBezTo>
                    <a:pt x="6" y="82"/>
                    <a:pt x="6" y="82"/>
                    <a:pt x="6" y="82"/>
                  </a:cubicBezTo>
                  <a:cubicBezTo>
                    <a:pt x="7" y="84"/>
                    <a:pt x="7" y="84"/>
                    <a:pt x="7" y="84"/>
                  </a:cubicBezTo>
                  <a:cubicBezTo>
                    <a:pt x="7" y="84"/>
                    <a:pt x="7" y="84"/>
                    <a:pt x="7" y="84"/>
                  </a:cubicBezTo>
                  <a:cubicBezTo>
                    <a:pt x="17" y="101"/>
                    <a:pt x="33" y="111"/>
                    <a:pt x="52" y="113"/>
                  </a:cubicBezTo>
                  <a:cubicBezTo>
                    <a:pt x="52" y="113"/>
                    <a:pt x="52" y="113"/>
                    <a:pt x="52" y="113"/>
                  </a:cubicBezTo>
                  <a:cubicBezTo>
                    <a:pt x="60" y="113"/>
                    <a:pt x="60" y="113"/>
                    <a:pt x="60" y="113"/>
                  </a:cubicBezTo>
                  <a:cubicBezTo>
                    <a:pt x="60" y="113"/>
                    <a:pt x="60" y="113"/>
                    <a:pt x="60" y="113"/>
                  </a:cubicBezTo>
                  <a:cubicBezTo>
                    <a:pt x="78" y="111"/>
                    <a:pt x="95" y="101"/>
                    <a:pt x="105" y="84"/>
                  </a:cubicBezTo>
                  <a:cubicBezTo>
                    <a:pt x="105" y="84"/>
                    <a:pt x="105" y="84"/>
                    <a:pt x="105" y="84"/>
                  </a:cubicBezTo>
                  <a:cubicBezTo>
                    <a:pt x="106" y="82"/>
                    <a:pt x="106" y="82"/>
                    <a:pt x="106" y="82"/>
                  </a:cubicBezTo>
                  <a:cubicBezTo>
                    <a:pt x="109" y="77"/>
                    <a:pt x="109" y="77"/>
                    <a:pt x="109" y="77"/>
                  </a:cubicBezTo>
                  <a:cubicBezTo>
                    <a:pt x="108" y="77"/>
                    <a:pt x="108" y="77"/>
                    <a:pt x="108" y="77"/>
                  </a:cubicBezTo>
                  <a:cubicBezTo>
                    <a:pt x="110" y="72"/>
                    <a:pt x="112" y="66"/>
                    <a:pt x="112" y="60"/>
                  </a:cubicBezTo>
                  <a:cubicBezTo>
                    <a:pt x="112" y="60"/>
                    <a:pt x="112" y="60"/>
                    <a:pt x="112" y="60"/>
                  </a:cubicBezTo>
                  <a:cubicBezTo>
                    <a:pt x="112" y="53"/>
                    <a:pt x="112" y="53"/>
                    <a:pt x="112" y="53"/>
                  </a:cubicBezTo>
                  <a:cubicBezTo>
                    <a:pt x="112" y="53"/>
                    <a:pt x="112" y="53"/>
                    <a:pt x="112" y="53"/>
                  </a:cubicBezTo>
                  <a:cubicBezTo>
                    <a:pt x="112" y="47"/>
                    <a:pt x="110" y="41"/>
                    <a:pt x="108" y="36"/>
                  </a:cubicBezTo>
                  <a:close/>
                  <a:moveTo>
                    <a:pt x="35" y="13"/>
                  </a:moveTo>
                  <a:cubicBezTo>
                    <a:pt x="32" y="17"/>
                    <a:pt x="29" y="22"/>
                    <a:pt x="27" y="29"/>
                  </a:cubicBezTo>
                  <a:cubicBezTo>
                    <a:pt x="16" y="29"/>
                    <a:pt x="16" y="29"/>
                    <a:pt x="16" y="29"/>
                  </a:cubicBezTo>
                  <a:cubicBezTo>
                    <a:pt x="21" y="22"/>
                    <a:pt x="28" y="16"/>
                    <a:pt x="35" y="13"/>
                  </a:cubicBezTo>
                  <a:close/>
                  <a:moveTo>
                    <a:pt x="12" y="36"/>
                  </a:moveTo>
                  <a:cubicBezTo>
                    <a:pt x="25" y="36"/>
                    <a:pt x="25" y="36"/>
                    <a:pt x="25" y="36"/>
                  </a:cubicBezTo>
                  <a:cubicBezTo>
                    <a:pt x="24" y="41"/>
                    <a:pt x="23" y="47"/>
                    <a:pt x="23" y="53"/>
                  </a:cubicBezTo>
                  <a:cubicBezTo>
                    <a:pt x="7" y="53"/>
                    <a:pt x="7" y="53"/>
                    <a:pt x="7" y="53"/>
                  </a:cubicBezTo>
                  <a:cubicBezTo>
                    <a:pt x="8" y="47"/>
                    <a:pt x="9" y="41"/>
                    <a:pt x="12" y="36"/>
                  </a:cubicBezTo>
                  <a:close/>
                  <a:moveTo>
                    <a:pt x="12" y="77"/>
                  </a:moveTo>
                  <a:cubicBezTo>
                    <a:pt x="9" y="72"/>
                    <a:pt x="8" y="66"/>
                    <a:pt x="7" y="60"/>
                  </a:cubicBezTo>
                  <a:cubicBezTo>
                    <a:pt x="23" y="60"/>
                    <a:pt x="23" y="60"/>
                    <a:pt x="23" y="60"/>
                  </a:cubicBezTo>
                  <a:cubicBezTo>
                    <a:pt x="23" y="66"/>
                    <a:pt x="24" y="72"/>
                    <a:pt x="25" y="77"/>
                  </a:cubicBezTo>
                  <a:lnTo>
                    <a:pt x="12" y="77"/>
                  </a:lnTo>
                  <a:close/>
                  <a:moveTo>
                    <a:pt x="16" y="84"/>
                  </a:moveTo>
                  <a:cubicBezTo>
                    <a:pt x="27" y="84"/>
                    <a:pt x="27" y="84"/>
                    <a:pt x="27" y="84"/>
                  </a:cubicBezTo>
                  <a:cubicBezTo>
                    <a:pt x="29" y="91"/>
                    <a:pt x="32" y="96"/>
                    <a:pt x="35" y="100"/>
                  </a:cubicBezTo>
                  <a:cubicBezTo>
                    <a:pt x="28" y="97"/>
                    <a:pt x="21" y="91"/>
                    <a:pt x="16" y="84"/>
                  </a:cubicBezTo>
                  <a:close/>
                  <a:moveTo>
                    <a:pt x="52" y="105"/>
                  </a:moveTo>
                  <a:cubicBezTo>
                    <a:pt x="45" y="103"/>
                    <a:pt x="39" y="95"/>
                    <a:pt x="35" y="84"/>
                  </a:cubicBezTo>
                  <a:cubicBezTo>
                    <a:pt x="52" y="84"/>
                    <a:pt x="52" y="84"/>
                    <a:pt x="52" y="84"/>
                  </a:cubicBezTo>
                  <a:lnTo>
                    <a:pt x="52" y="105"/>
                  </a:lnTo>
                  <a:close/>
                  <a:moveTo>
                    <a:pt x="52" y="77"/>
                  </a:moveTo>
                  <a:cubicBezTo>
                    <a:pt x="33" y="77"/>
                    <a:pt x="33" y="77"/>
                    <a:pt x="33" y="77"/>
                  </a:cubicBezTo>
                  <a:cubicBezTo>
                    <a:pt x="32" y="72"/>
                    <a:pt x="31" y="66"/>
                    <a:pt x="31" y="60"/>
                  </a:cubicBezTo>
                  <a:cubicBezTo>
                    <a:pt x="52" y="60"/>
                    <a:pt x="52" y="60"/>
                    <a:pt x="52" y="60"/>
                  </a:cubicBezTo>
                  <a:lnTo>
                    <a:pt x="52" y="77"/>
                  </a:lnTo>
                  <a:close/>
                  <a:moveTo>
                    <a:pt x="52" y="53"/>
                  </a:moveTo>
                  <a:cubicBezTo>
                    <a:pt x="31" y="53"/>
                    <a:pt x="31" y="53"/>
                    <a:pt x="31" y="53"/>
                  </a:cubicBezTo>
                  <a:cubicBezTo>
                    <a:pt x="31" y="47"/>
                    <a:pt x="32" y="41"/>
                    <a:pt x="33" y="36"/>
                  </a:cubicBezTo>
                  <a:cubicBezTo>
                    <a:pt x="52" y="36"/>
                    <a:pt x="52" y="36"/>
                    <a:pt x="52" y="36"/>
                  </a:cubicBezTo>
                  <a:lnTo>
                    <a:pt x="52" y="53"/>
                  </a:lnTo>
                  <a:close/>
                  <a:moveTo>
                    <a:pt x="52" y="29"/>
                  </a:moveTo>
                  <a:cubicBezTo>
                    <a:pt x="35" y="29"/>
                    <a:pt x="35" y="29"/>
                    <a:pt x="35" y="29"/>
                  </a:cubicBezTo>
                  <a:cubicBezTo>
                    <a:pt x="39" y="18"/>
                    <a:pt x="45" y="10"/>
                    <a:pt x="52" y="8"/>
                  </a:cubicBezTo>
                  <a:lnTo>
                    <a:pt x="52" y="29"/>
                  </a:lnTo>
                  <a:close/>
                  <a:moveTo>
                    <a:pt x="96" y="29"/>
                  </a:moveTo>
                  <a:cubicBezTo>
                    <a:pt x="84" y="29"/>
                    <a:pt x="84" y="29"/>
                    <a:pt x="84" y="29"/>
                  </a:cubicBezTo>
                  <a:cubicBezTo>
                    <a:pt x="82" y="22"/>
                    <a:pt x="80" y="17"/>
                    <a:pt x="77" y="13"/>
                  </a:cubicBezTo>
                  <a:cubicBezTo>
                    <a:pt x="84" y="16"/>
                    <a:pt x="91" y="22"/>
                    <a:pt x="96" y="29"/>
                  </a:cubicBezTo>
                  <a:close/>
                  <a:moveTo>
                    <a:pt x="60" y="8"/>
                  </a:moveTo>
                  <a:cubicBezTo>
                    <a:pt x="66" y="10"/>
                    <a:pt x="72" y="18"/>
                    <a:pt x="77" y="29"/>
                  </a:cubicBezTo>
                  <a:cubicBezTo>
                    <a:pt x="60" y="29"/>
                    <a:pt x="60" y="29"/>
                    <a:pt x="60" y="29"/>
                  </a:cubicBezTo>
                  <a:lnTo>
                    <a:pt x="60" y="8"/>
                  </a:lnTo>
                  <a:close/>
                  <a:moveTo>
                    <a:pt x="60" y="36"/>
                  </a:moveTo>
                  <a:cubicBezTo>
                    <a:pt x="79" y="36"/>
                    <a:pt x="79" y="36"/>
                    <a:pt x="79" y="36"/>
                  </a:cubicBezTo>
                  <a:cubicBezTo>
                    <a:pt x="80" y="41"/>
                    <a:pt x="81" y="47"/>
                    <a:pt x="81" y="53"/>
                  </a:cubicBezTo>
                  <a:cubicBezTo>
                    <a:pt x="60" y="53"/>
                    <a:pt x="60" y="53"/>
                    <a:pt x="60" y="53"/>
                  </a:cubicBezTo>
                  <a:lnTo>
                    <a:pt x="60" y="36"/>
                  </a:lnTo>
                  <a:close/>
                  <a:moveTo>
                    <a:pt x="60" y="60"/>
                  </a:moveTo>
                  <a:cubicBezTo>
                    <a:pt x="81" y="60"/>
                    <a:pt x="81" y="60"/>
                    <a:pt x="81" y="60"/>
                  </a:cubicBezTo>
                  <a:cubicBezTo>
                    <a:pt x="81" y="66"/>
                    <a:pt x="80" y="72"/>
                    <a:pt x="79" y="77"/>
                  </a:cubicBezTo>
                  <a:cubicBezTo>
                    <a:pt x="60" y="77"/>
                    <a:pt x="60" y="77"/>
                    <a:pt x="60" y="77"/>
                  </a:cubicBezTo>
                  <a:lnTo>
                    <a:pt x="60" y="60"/>
                  </a:lnTo>
                  <a:close/>
                  <a:moveTo>
                    <a:pt x="60" y="105"/>
                  </a:moveTo>
                  <a:cubicBezTo>
                    <a:pt x="60" y="84"/>
                    <a:pt x="60" y="84"/>
                    <a:pt x="60" y="84"/>
                  </a:cubicBezTo>
                  <a:cubicBezTo>
                    <a:pt x="77" y="84"/>
                    <a:pt x="77" y="84"/>
                    <a:pt x="77" y="84"/>
                  </a:cubicBezTo>
                  <a:cubicBezTo>
                    <a:pt x="72" y="95"/>
                    <a:pt x="66" y="103"/>
                    <a:pt x="60" y="105"/>
                  </a:cubicBezTo>
                  <a:close/>
                  <a:moveTo>
                    <a:pt x="77" y="100"/>
                  </a:moveTo>
                  <a:cubicBezTo>
                    <a:pt x="80" y="96"/>
                    <a:pt x="82" y="91"/>
                    <a:pt x="84" y="84"/>
                  </a:cubicBezTo>
                  <a:cubicBezTo>
                    <a:pt x="96" y="84"/>
                    <a:pt x="96" y="84"/>
                    <a:pt x="96" y="84"/>
                  </a:cubicBezTo>
                  <a:cubicBezTo>
                    <a:pt x="91" y="91"/>
                    <a:pt x="84" y="97"/>
                    <a:pt x="77" y="100"/>
                  </a:cubicBezTo>
                  <a:close/>
                  <a:moveTo>
                    <a:pt x="100" y="77"/>
                  </a:moveTo>
                  <a:cubicBezTo>
                    <a:pt x="87" y="77"/>
                    <a:pt x="87" y="77"/>
                    <a:pt x="87" y="77"/>
                  </a:cubicBezTo>
                  <a:cubicBezTo>
                    <a:pt x="88" y="72"/>
                    <a:pt x="88" y="66"/>
                    <a:pt x="89" y="60"/>
                  </a:cubicBezTo>
                  <a:cubicBezTo>
                    <a:pt x="104" y="60"/>
                    <a:pt x="104" y="60"/>
                    <a:pt x="104" y="60"/>
                  </a:cubicBezTo>
                  <a:cubicBezTo>
                    <a:pt x="104" y="66"/>
                    <a:pt x="103" y="72"/>
                    <a:pt x="100" y="77"/>
                  </a:cubicBezTo>
                  <a:close/>
                  <a:moveTo>
                    <a:pt x="89" y="53"/>
                  </a:moveTo>
                  <a:cubicBezTo>
                    <a:pt x="88" y="47"/>
                    <a:pt x="88" y="41"/>
                    <a:pt x="87" y="36"/>
                  </a:cubicBezTo>
                  <a:cubicBezTo>
                    <a:pt x="100" y="36"/>
                    <a:pt x="100" y="36"/>
                    <a:pt x="100" y="36"/>
                  </a:cubicBezTo>
                  <a:cubicBezTo>
                    <a:pt x="103" y="41"/>
                    <a:pt x="104" y="47"/>
                    <a:pt x="104" y="53"/>
                  </a:cubicBezTo>
                  <a:lnTo>
                    <a:pt x="89" y="53"/>
                  </a:lnTo>
                  <a:close/>
                </a:path>
              </a:pathLst>
            </a:custGeom>
            <a:solidFill>
              <a:schemeClr val="bg1"/>
            </a:solidFill>
            <a:ln w="9525">
              <a:noFill/>
            </a:ln>
          </p:spPr>
          <p:txBody>
            <a:bodyPr/>
            <a:lstStyle/>
            <a:p>
              <a:endParaRPr lang="zh-CN" altLang="en-US" sz="1350"/>
            </a:p>
          </p:txBody>
        </p:sp>
      </p:gr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通用">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28650" y="530820"/>
            <a:ext cx="7886700" cy="994172"/>
          </a:xfrm>
        </p:spPr>
        <p:txBody>
          <a:bodyPr/>
          <a:lstStyle>
            <a:lvl1pPr>
              <a:defRPr baseline="0">
                <a:latin typeface="Arial" panose="020B0604020202020204" pitchFamily="34" charset="0"/>
                <a:ea typeface="微软雅黑" panose="020B0503020204020204" pitchFamily="34" charset="-122"/>
              </a:defRPr>
            </a:lvl1p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3"/>
            </p:custDataLst>
          </p:nvPr>
        </p:nvSpPr>
        <p:spPr>
          <a:xfrm>
            <a:off x="285750" y="6356350"/>
            <a:ext cx="2743200" cy="365125"/>
          </a:xfrm>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4"/>
            </p:custDataLst>
          </p:nvPr>
        </p:nvSpPr>
        <p:spPr>
          <a:xfrm>
            <a:off x="2514600" y="6356350"/>
            <a:ext cx="4114800" cy="365125"/>
          </a:xfrm>
        </p:spPr>
        <p:txBody>
          <a:bodyPr/>
          <a:lstStyle/>
          <a:p>
            <a:endParaRPr lang="zh-CN" altLang="en-US" dirty="0"/>
          </a:p>
        </p:txBody>
      </p:sp>
      <p:sp>
        <p:nvSpPr>
          <p:cNvPr id="5" name="灯片编号占位符 4"/>
          <p:cNvSpPr>
            <a:spLocks noGrp="1"/>
          </p:cNvSpPr>
          <p:nvPr>
            <p:ph type="sldNum" sz="quarter" idx="12"/>
            <p:custDataLst>
              <p:tags r:id="rId5"/>
            </p:custDataLst>
          </p:nvPr>
        </p:nvSpPr>
        <p:spPr>
          <a:xfrm>
            <a:off x="6115050" y="6356350"/>
            <a:ext cx="2743200" cy="365125"/>
          </a:xfrm>
        </p:spPr>
        <p:txBody>
          <a:bodyPr/>
          <a:lstStyle/>
          <a:p>
            <a:fld id="{49AE70B2-8BF9-45C0-BB95-33D1B9D3A854}" type="slidenum">
              <a:rPr lang="zh-CN" altLang="en-US" smtClean="0"/>
            </a:fld>
            <a:endParaRPr lang="zh-CN" altLang="en-US" dirty="0"/>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相框">
    <p:spTree>
      <p:nvGrpSpPr>
        <p:cNvPr id="1" name=""/>
        <p:cNvGrpSpPr/>
        <p:nvPr/>
      </p:nvGrpSpPr>
      <p:grpSpPr>
        <a:xfrm>
          <a:off x="0" y="0"/>
          <a:ext cx="0" cy="0"/>
          <a:chOff x="0" y="0"/>
          <a:chExt cx="0" cy="0"/>
        </a:xfrm>
      </p:grpSpPr>
      <p:sp>
        <p:nvSpPr>
          <p:cNvPr id="8" name="矩形 7"/>
          <p:cNvSpPr/>
          <p:nvPr userDrawn="1">
            <p:custDataLst>
              <p:tags r:id="rId2"/>
            </p:custDataLst>
          </p:nvPr>
        </p:nvSpPr>
        <p:spPr>
          <a:xfrm>
            <a:off x="219600" y="304200"/>
            <a:ext cx="8704800" cy="62496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2" name="标题 1"/>
          <p:cNvSpPr>
            <a:spLocks noGrp="1"/>
          </p:cNvSpPr>
          <p:nvPr>
            <p:ph type="title" hasCustomPrompt="1"/>
            <p:custDataLst>
              <p:tags r:id="rId3"/>
            </p:custDataLst>
          </p:nvPr>
        </p:nvSpPr>
        <p:spPr>
          <a:xfrm>
            <a:off x="961200" y="1339650"/>
            <a:ext cx="7219800" cy="542700"/>
          </a:xfrm>
        </p:spPr>
        <p:txBody>
          <a:bodyPr anchor="ctr"/>
          <a:lstStyle>
            <a:lvl1pPr>
              <a:defRPr sz="2400" baseline="0">
                <a:solidFill>
                  <a:schemeClr val="tx1"/>
                </a:solidFill>
                <a:latin typeface="Arial" panose="020B0604020202020204" pitchFamily="34" charset="0"/>
                <a:ea typeface="微软雅黑" panose="020B0503020204020204" pitchFamily="34" charset="-122"/>
              </a:defRPr>
            </a:lvl1pPr>
          </a:lstStyle>
          <a:p>
            <a:r>
              <a:rPr lang="zh-CN" altLang="en-US" dirty="0"/>
              <a:t>单击此处编辑标题</a:t>
            </a:r>
            <a:endParaRPr lang="zh-CN" altLang="en-US" dirty="0"/>
          </a:p>
        </p:txBody>
      </p:sp>
      <p:sp>
        <p:nvSpPr>
          <p:cNvPr id="7" name="内容占位符 6"/>
          <p:cNvSpPr>
            <a:spLocks noGrp="1"/>
          </p:cNvSpPr>
          <p:nvPr>
            <p:ph sz="quarter" idx="13"/>
            <p:custDataLst>
              <p:tags r:id="rId4"/>
            </p:custDataLst>
          </p:nvPr>
        </p:nvSpPr>
        <p:spPr>
          <a:xfrm>
            <a:off x="960835" y="2594250"/>
            <a:ext cx="7219950" cy="2583900"/>
          </a:xfrm>
        </p:spPr>
        <p:txBody>
          <a:bodyPr/>
          <a:lstStyle>
            <a:lvl1pPr>
              <a:defRPr baseline="0">
                <a:solidFill>
                  <a:schemeClr val="tx1"/>
                </a:solidFill>
                <a:latin typeface="Arial" panose="020B0604020202020204" pitchFamily="34" charset="0"/>
                <a:ea typeface="微软雅黑" panose="020B0503020204020204" pitchFamily="34" charset="-122"/>
              </a:defRPr>
            </a:lvl1pPr>
            <a:lvl2pPr>
              <a:defRPr baseline="0">
                <a:solidFill>
                  <a:schemeClr val="tx1"/>
                </a:solidFill>
                <a:latin typeface="Arial" panose="020B0604020202020204" pitchFamily="34" charset="0"/>
                <a:ea typeface="微软雅黑" panose="020B0503020204020204" pitchFamily="34" charset="-122"/>
              </a:defRPr>
            </a:lvl2pPr>
            <a:lvl3pPr>
              <a:defRPr baseline="0">
                <a:solidFill>
                  <a:schemeClr val="tx1"/>
                </a:solidFill>
                <a:latin typeface="Arial" panose="020B0604020202020204" pitchFamily="34" charset="0"/>
                <a:ea typeface="微软雅黑" panose="020B0503020204020204" pitchFamily="34" charset="-122"/>
              </a:defRPr>
            </a:lvl3pPr>
            <a:lvl4pPr>
              <a:defRPr baseline="0">
                <a:solidFill>
                  <a:schemeClr val="tx1"/>
                </a:solidFill>
                <a:latin typeface="Arial" panose="020B0604020202020204" pitchFamily="34" charset="0"/>
                <a:ea typeface="微软雅黑" panose="020B0503020204020204" pitchFamily="34" charset="-122"/>
              </a:defRPr>
            </a:lvl4pPr>
            <a:lvl5pPr>
              <a:defRPr baseline="0">
                <a:solidFill>
                  <a:schemeClr val="tx1"/>
                </a:solidFill>
                <a:latin typeface="Arial" panose="020B0604020202020204" pitchFamily="34" charset="0"/>
                <a:ea typeface="微软雅黑" panose="020B0503020204020204" pitchFamily="3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3" name="日期占位符 2"/>
          <p:cNvSpPr>
            <a:spLocks noGrp="1"/>
          </p:cNvSpPr>
          <p:nvPr>
            <p:ph type="dt" sz="half" idx="10"/>
            <p:custDataLst>
              <p:tags r:id="rId5"/>
            </p:custDataLst>
          </p:nvPr>
        </p:nvSpPr>
        <p:spPr>
          <a:xfrm>
            <a:off x="285750" y="6356350"/>
            <a:ext cx="2743200" cy="365125"/>
          </a:xfrm>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6"/>
            </p:custDataLst>
          </p:nvPr>
        </p:nvSpPr>
        <p:spPr>
          <a:xfrm>
            <a:off x="2514600" y="6356350"/>
            <a:ext cx="4114800" cy="365125"/>
          </a:xfrm>
        </p:spPr>
        <p:txBody>
          <a:bodyPr/>
          <a:lstStyle/>
          <a:p>
            <a:endParaRPr lang="zh-CN" altLang="en-US" dirty="0"/>
          </a:p>
        </p:txBody>
      </p:sp>
      <p:sp>
        <p:nvSpPr>
          <p:cNvPr id="5" name="灯片编号占位符 4"/>
          <p:cNvSpPr>
            <a:spLocks noGrp="1"/>
          </p:cNvSpPr>
          <p:nvPr>
            <p:ph type="sldNum" sz="quarter" idx="12"/>
            <p:custDataLst>
              <p:tags r:id="rId7"/>
            </p:custDataLst>
          </p:nvPr>
        </p:nvSpPr>
        <p:spPr>
          <a:xfrm>
            <a:off x="6115050" y="6356350"/>
            <a:ext cx="2743200" cy="365125"/>
          </a:xfrm>
        </p:spPr>
        <p:txBody>
          <a:bodyPr/>
          <a:lstStyle/>
          <a:p>
            <a:fld id="{49AE70B2-8BF9-45C0-BB95-33D1B9D3A854}" type="slidenum">
              <a:rPr lang="zh-CN" altLang="en-US" smtClean="0"/>
            </a:fld>
            <a:endParaRPr lang="zh-CN" altLang="en-US" dirty="0"/>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左右">
    <p:spTree>
      <p:nvGrpSpPr>
        <p:cNvPr id="1" name=""/>
        <p:cNvGrpSpPr/>
        <p:nvPr/>
      </p:nvGrpSpPr>
      <p:grpSpPr>
        <a:xfrm>
          <a:off x="0" y="0"/>
          <a:ext cx="0" cy="0"/>
          <a:chOff x="0" y="0"/>
          <a:chExt cx="0" cy="0"/>
        </a:xfrm>
      </p:grpSpPr>
      <p:sp>
        <p:nvSpPr>
          <p:cNvPr id="8" name="矩形 7"/>
          <p:cNvSpPr/>
          <p:nvPr userDrawn="1">
            <p:custDataLst>
              <p:tags r:id="rId2"/>
            </p:custDataLst>
          </p:nvPr>
        </p:nvSpPr>
        <p:spPr>
          <a:xfrm>
            <a:off x="0" y="0"/>
            <a:ext cx="3617595" cy="6866255"/>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sz="1350" dirty="0">
              <a:sym typeface="+mn-ea"/>
            </a:endParaRPr>
          </a:p>
        </p:txBody>
      </p:sp>
      <p:sp>
        <p:nvSpPr>
          <p:cNvPr id="2" name="标题 1"/>
          <p:cNvSpPr>
            <a:spLocks noGrp="1"/>
          </p:cNvSpPr>
          <p:nvPr>
            <p:ph type="title" hasCustomPrompt="1"/>
            <p:custDataLst>
              <p:tags r:id="rId3"/>
            </p:custDataLst>
          </p:nvPr>
        </p:nvSpPr>
        <p:spPr>
          <a:xfrm>
            <a:off x="437400" y="880650"/>
            <a:ext cx="2970000" cy="661500"/>
          </a:xfrm>
        </p:spPr>
        <p:txBody>
          <a:bodyPr anchor="ctr"/>
          <a:lstStyle>
            <a:lvl1pPr>
              <a:defRPr sz="2700" baseline="0">
                <a:solidFill>
                  <a:schemeClr val="tx1"/>
                </a:solidFill>
                <a:latin typeface="Arial" panose="020B0604020202020204" pitchFamily="34" charset="0"/>
                <a:ea typeface="微软雅黑" panose="020B0503020204020204" pitchFamily="34" charset="-122"/>
              </a:defRPr>
            </a:lvl1pPr>
          </a:lstStyle>
          <a:p>
            <a:r>
              <a:rPr lang="zh-CN" altLang="en-US" dirty="0"/>
              <a:t>单击编辑标题</a:t>
            </a:r>
            <a:endParaRPr lang="zh-CN" altLang="en-US" dirty="0"/>
          </a:p>
        </p:txBody>
      </p:sp>
      <p:sp>
        <p:nvSpPr>
          <p:cNvPr id="3" name="日期占位符 2"/>
          <p:cNvSpPr>
            <a:spLocks noGrp="1"/>
          </p:cNvSpPr>
          <p:nvPr>
            <p:ph type="dt" sz="half" idx="10"/>
            <p:custDataLst>
              <p:tags r:id="rId4"/>
            </p:custDataLst>
          </p:nvPr>
        </p:nvSpPr>
        <p:spPr>
          <a:xfrm>
            <a:off x="285750" y="6356350"/>
            <a:ext cx="2743200" cy="365125"/>
          </a:xfrm>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5"/>
            </p:custDataLst>
          </p:nvPr>
        </p:nvSpPr>
        <p:spPr>
          <a:xfrm>
            <a:off x="2514600" y="6356350"/>
            <a:ext cx="4114800" cy="365125"/>
          </a:xfrm>
        </p:spPr>
        <p:txBody>
          <a:bodyPr/>
          <a:lstStyle/>
          <a:p>
            <a:endParaRPr lang="zh-CN" altLang="en-US" dirty="0"/>
          </a:p>
        </p:txBody>
      </p:sp>
      <p:sp>
        <p:nvSpPr>
          <p:cNvPr id="5" name="灯片编号占位符 4"/>
          <p:cNvSpPr>
            <a:spLocks noGrp="1"/>
          </p:cNvSpPr>
          <p:nvPr>
            <p:ph type="sldNum" sz="quarter" idx="12"/>
            <p:custDataLst>
              <p:tags r:id="rId6"/>
            </p:custDataLst>
          </p:nvPr>
        </p:nvSpPr>
        <p:spPr>
          <a:xfrm>
            <a:off x="6115050" y="6356350"/>
            <a:ext cx="2743200" cy="365125"/>
          </a:xfrm>
        </p:spPr>
        <p:txBody>
          <a:bodyPr/>
          <a:lstStyle/>
          <a:p>
            <a:fld id="{49AE70B2-8BF9-45C0-BB95-33D1B9D3A854}" type="slidenum">
              <a:rPr lang="zh-CN" altLang="en-US" smtClean="0"/>
            </a:fld>
            <a:endParaRPr lang="zh-CN" altLang="en-US" dirty="0"/>
          </a:p>
        </p:txBody>
      </p:sp>
      <p:sp>
        <p:nvSpPr>
          <p:cNvPr id="7" name="文本占位符 6"/>
          <p:cNvSpPr>
            <a:spLocks noGrp="1"/>
          </p:cNvSpPr>
          <p:nvPr>
            <p:ph type="body" sz="quarter" idx="13"/>
            <p:custDataLst>
              <p:tags r:id="rId7"/>
            </p:custDataLst>
          </p:nvPr>
        </p:nvSpPr>
        <p:spPr>
          <a:xfrm>
            <a:off x="440100" y="2275650"/>
            <a:ext cx="2967300" cy="3069900"/>
          </a:xfrm>
        </p:spPr>
        <p:txBody>
          <a:bodyPr/>
          <a:lstStyle>
            <a:lvl1pPr>
              <a:defRPr baseline="0">
                <a:solidFill>
                  <a:schemeClr val="tx1"/>
                </a:solidFill>
                <a:latin typeface="Arial" panose="020B0604020202020204" pitchFamily="34" charset="0"/>
                <a:ea typeface="微软雅黑" panose="020B0503020204020204" pitchFamily="34" charset="-122"/>
              </a:defRPr>
            </a:lvl1pPr>
            <a:lvl2pPr>
              <a:defRPr baseline="0">
                <a:solidFill>
                  <a:schemeClr val="tx1"/>
                </a:solidFill>
                <a:latin typeface="Arial" panose="020B0604020202020204" pitchFamily="34" charset="0"/>
                <a:ea typeface="微软雅黑" panose="020B0503020204020204" pitchFamily="34" charset="-122"/>
              </a:defRPr>
            </a:lvl2pPr>
            <a:lvl3pPr>
              <a:defRPr baseline="0">
                <a:solidFill>
                  <a:schemeClr val="tx1"/>
                </a:solidFill>
                <a:latin typeface="Arial" panose="020B0604020202020204" pitchFamily="34" charset="0"/>
                <a:ea typeface="微软雅黑" panose="020B0503020204020204" pitchFamily="34" charset="-122"/>
              </a:defRPr>
            </a:lvl3pPr>
            <a:lvl4pPr>
              <a:defRPr baseline="0">
                <a:solidFill>
                  <a:schemeClr val="tx1"/>
                </a:solidFill>
                <a:latin typeface="Arial" panose="020B0604020202020204" pitchFamily="34" charset="0"/>
                <a:ea typeface="微软雅黑" panose="020B0503020204020204" pitchFamily="34" charset="-122"/>
              </a:defRPr>
            </a:lvl4pPr>
            <a:lvl5pPr>
              <a:defRPr baseline="0">
                <a:solidFill>
                  <a:schemeClr val="tx1"/>
                </a:solidFill>
                <a:latin typeface="Arial" panose="020B0604020202020204" pitchFamily="34" charset="0"/>
                <a:ea typeface="微软雅黑" panose="020B0503020204020204" pitchFamily="3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9" name="内容占位符 8"/>
          <p:cNvSpPr>
            <a:spLocks noGrp="1"/>
          </p:cNvSpPr>
          <p:nvPr>
            <p:ph sz="quarter" idx="14"/>
            <p:custDataLst>
              <p:tags r:id="rId8"/>
            </p:custDataLst>
          </p:nvPr>
        </p:nvSpPr>
        <p:spPr>
          <a:xfrm>
            <a:off x="3825900" y="1405930"/>
            <a:ext cx="4860000" cy="3815953"/>
          </a:xfrm>
        </p:spPr>
        <p:txBody>
          <a:bodyPr/>
          <a:lstStyle>
            <a:lvl1pPr>
              <a:defRPr baseline="0">
                <a:solidFill>
                  <a:schemeClr val="tx1"/>
                </a:solidFill>
                <a:latin typeface="Arial" panose="020B0604020202020204" pitchFamily="34" charset="0"/>
                <a:ea typeface="微软雅黑" panose="020B0503020204020204" pitchFamily="34" charset="-122"/>
              </a:defRPr>
            </a:lvl1pPr>
            <a:lvl2pPr>
              <a:defRPr baseline="0">
                <a:solidFill>
                  <a:schemeClr val="tx1"/>
                </a:solidFill>
                <a:latin typeface="Arial" panose="020B0604020202020204" pitchFamily="34" charset="0"/>
                <a:ea typeface="微软雅黑" panose="020B0503020204020204" pitchFamily="34" charset="-122"/>
              </a:defRPr>
            </a:lvl2pPr>
            <a:lvl3pPr>
              <a:defRPr baseline="0">
                <a:solidFill>
                  <a:schemeClr val="tx1"/>
                </a:solidFill>
                <a:latin typeface="Arial" panose="020B0604020202020204" pitchFamily="34" charset="0"/>
                <a:ea typeface="微软雅黑" panose="020B0503020204020204" pitchFamily="34" charset="-122"/>
              </a:defRPr>
            </a:lvl3pPr>
            <a:lvl4pPr>
              <a:defRPr baseline="0">
                <a:solidFill>
                  <a:schemeClr val="tx1"/>
                </a:solidFill>
                <a:latin typeface="Arial" panose="020B0604020202020204" pitchFamily="34" charset="0"/>
                <a:ea typeface="微软雅黑" panose="020B0503020204020204" pitchFamily="34" charset="-122"/>
              </a:defRPr>
            </a:lvl4pPr>
            <a:lvl5pPr>
              <a:defRPr baseline="0">
                <a:solidFill>
                  <a:schemeClr val="tx1"/>
                </a:solidFill>
                <a:latin typeface="Arial" panose="020B0604020202020204" pitchFamily="34" charset="0"/>
                <a:ea typeface="微软雅黑" panose="020B0503020204020204" pitchFamily="3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上下">
    <p:spTree>
      <p:nvGrpSpPr>
        <p:cNvPr id="1" name=""/>
        <p:cNvGrpSpPr/>
        <p:nvPr/>
      </p:nvGrpSpPr>
      <p:grpSpPr>
        <a:xfrm>
          <a:off x="0" y="0"/>
          <a:ext cx="0" cy="0"/>
          <a:chOff x="0" y="0"/>
          <a:chExt cx="0" cy="0"/>
        </a:xfrm>
      </p:grpSpPr>
      <p:sp>
        <p:nvSpPr>
          <p:cNvPr id="10" name="矩形 9"/>
          <p:cNvSpPr/>
          <p:nvPr userDrawn="1">
            <p:custDataLst>
              <p:tags r:id="rId2"/>
            </p:custDataLst>
          </p:nvPr>
        </p:nvSpPr>
        <p:spPr>
          <a:xfrm>
            <a:off x="0" y="0"/>
            <a:ext cx="9144000" cy="2664000"/>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sz="1350">
              <a:sym typeface="+mn-ea"/>
            </a:endParaRPr>
          </a:p>
        </p:txBody>
      </p:sp>
      <p:sp>
        <p:nvSpPr>
          <p:cNvPr id="2" name="标题 1"/>
          <p:cNvSpPr>
            <a:spLocks noGrp="1"/>
          </p:cNvSpPr>
          <p:nvPr>
            <p:ph type="title"/>
            <p:custDataLst>
              <p:tags r:id="rId3"/>
            </p:custDataLst>
          </p:nvPr>
        </p:nvSpPr>
        <p:spPr>
          <a:xfrm>
            <a:off x="459000" y="859500"/>
            <a:ext cx="8232300" cy="469800"/>
          </a:xfrm>
        </p:spPr>
        <p:txBody>
          <a:bodyPr anchor="ctr"/>
          <a:lstStyle>
            <a:lvl1pPr algn="ctr">
              <a:defRPr sz="2700" baseline="0">
                <a:solidFill>
                  <a:schemeClr val="tx1"/>
                </a:solidFill>
                <a:latin typeface="Arial" panose="020B0604020202020204" pitchFamily="34" charset="0"/>
                <a:ea typeface="微软雅黑" panose="020B0503020204020204" pitchFamily="34" charset="-122"/>
              </a:defRPr>
            </a:lvl1pPr>
          </a:lstStyle>
          <a:p>
            <a:r>
              <a:rPr lang="zh-CN" altLang="en-US"/>
              <a:t>单击此处编辑母版标题样式</a:t>
            </a:r>
            <a:endParaRPr lang="zh-CN" altLang="en-US"/>
          </a:p>
        </p:txBody>
      </p:sp>
      <p:sp>
        <p:nvSpPr>
          <p:cNvPr id="3" name="日期占位符 2"/>
          <p:cNvSpPr>
            <a:spLocks noGrp="1"/>
          </p:cNvSpPr>
          <p:nvPr>
            <p:ph type="dt" sz="half" idx="10"/>
            <p:custDataLst>
              <p:tags r:id="rId4"/>
            </p:custDataLst>
          </p:nvPr>
        </p:nvSpPr>
        <p:spPr>
          <a:xfrm>
            <a:off x="285750" y="6356350"/>
            <a:ext cx="2743200" cy="365125"/>
          </a:xfrm>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5"/>
            </p:custDataLst>
          </p:nvPr>
        </p:nvSpPr>
        <p:spPr>
          <a:xfrm>
            <a:off x="2514600" y="6356350"/>
            <a:ext cx="4114800" cy="365125"/>
          </a:xfrm>
        </p:spPr>
        <p:txBody>
          <a:bodyPr/>
          <a:lstStyle/>
          <a:p>
            <a:endParaRPr lang="zh-CN" altLang="en-US" dirty="0"/>
          </a:p>
        </p:txBody>
      </p:sp>
      <p:sp>
        <p:nvSpPr>
          <p:cNvPr id="5" name="灯片编号占位符 4"/>
          <p:cNvSpPr>
            <a:spLocks noGrp="1"/>
          </p:cNvSpPr>
          <p:nvPr>
            <p:ph type="sldNum" sz="quarter" idx="12"/>
            <p:custDataLst>
              <p:tags r:id="rId6"/>
            </p:custDataLst>
          </p:nvPr>
        </p:nvSpPr>
        <p:spPr>
          <a:xfrm>
            <a:off x="6115050" y="6356350"/>
            <a:ext cx="2743200" cy="365125"/>
          </a:xfrm>
        </p:spPr>
        <p:txBody>
          <a:bodyPr/>
          <a:lstStyle/>
          <a:p>
            <a:fld id="{49AE70B2-8BF9-45C0-BB95-33D1B9D3A854}" type="slidenum">
              <a:rPr lang="zh-CN" altLang="en-US" smtClean="0"/>
            </a:fld>
            <a:endParaRPr lang="zh-CN" altLang="en-US" dirty="0"/>
          </a:p>
        </p:txBody>
      </p:sp>
      <p:sp>
        <p:nvSpPr>
          <p:cNvPr id="7" name="文本占位符 6"/>
          <p:cNvSpPr>
            <a:spLocks noGrp="1"/>
          </p:cNvSpPr>
          <p:nvPr>
            <p:ph type="body" sz="quarter" idx="13"/>
            <p:custDataLst>
              <p:tags r:id="rId7"/>
            </p:custDataLst>
          </p:nvPr>
        </p:nvSpPr>
        <p:spPr>
          <a:xfrm>
            <a:off x="459000" y="1763100"/>
            <a:ext cx="8231981" cy="621000"/>
          </a:xfrm>
        </p:spPr>
        <p:txBody>
          <a:bodyPr/>
          <a:lstStyle>
            <a:lvl1pPr algn="ctr">
              <a:defRPr baseline="0">
                <a:solidFill>
                  <a:schemeClr val="tx1"/>
                </a:solidFill>
                <a:latin typeface="Arial" panose="020B0604020202020204" pitchFamily="34" charset="0"/>
                <a:ea typeface="微软雅黑" panose="020B0503020204020204" pitchFamily="34" charset="-122"/>
              </a:defRPr>
            </a:lvl1pPr>
          </a:lstStyle>
          <a:p>
            <a:pPr lvl="0"/>
            <a:r>
              <a:rPr lang="zh-CN" altLang="en-US" dirty="0"/>
              <a:t>单击此处编辑母版文本样式</a:t>
            </a:r>
            <a:endParaRPr lang="zh-CN" altLang="en-US" dirty="0"/>
          </a:p>
        </p:txBody>
      </p:sp>
      <p:sp>
        <p:nvSpPr>
          <p:cNvPr id="9" name="内容占位符 8"/>
          <p:cNvSpPr>
            <a:spLocks noGrp="1"/>
          </p:cNvSpPr>
          <p:nvPr>
            <p:ph sz="quarter" idx="14"/>
            <p:custDataLst>
              <p:tags r:id="rId8"/>
            </p:custDataLst>
          </p:nvPr>
        </p:nvSpPr>
        <p:spPr>
          <a:xfrm>
            <a:off x="459581" y="3236850"/>
            <a:ext cx="8224200" cy="2573100"/>
          </a:xfrm>
        </p:spPr>
        <p:txBody>
          <a:bodyPr/>
          <a:lstStyle>
            <a:lvl1pPr>
              <a:defRPr baseline="0">
                <a:solidFill>
                  <a:schemeClr val="tx1"/>
                </a:solidFill>
                <a:latin typeface="Arial" panose="020B0604020202020204" pitchFamily="34" charset="0"/>
                <a:ea typeface="微软雅黑" panose="020B0503020204020204" pitchFamily="34" charset="-122"/>
              </a:defRPr>
            </a:lvl1pPr>
            <a:lvl2pPr>
              <a:defRPr baseline="0">
                <a:solidFill>
                  <a:schemeClr val="tx1"/>
                </a:solidFill>
                <a:latin typeface="Arial" panose="020B0604020202020204" pitchFamily="34" charset="0"/>
                <a:ea typeface="微软雅黑" panose="020B0503020204020204" pitchFamily="34" charset="-122"/>
              </a:defRPr>
            </a:lvl2pPr>
            <a:lvl3pPr>
              <a:defRPr baseline="0">
                <a:solidFill>
                  <a:schemeClr val="tx1"/>
                </a:solidFill>
                <a:latin typeface="Arial" panose="020B0604020202020204" pitchFamily="34" charset="0"/>
                <a:ea typeface="微软雅黑" panose="020B0503020204020204" pitchFamily="34" charset="-122"/>
              </a:defRPr>
            </a:lvl3pPr>
            <a:lvl4pPr>
              <a:defRPr baseline="0">
                <a:solidFill>
                  <a:schemeClr val="tx1"/>
                </a:solidFill>
                <a:latin typeface="Arial" panose="020B0604020202020204" pitchFamily="34" charset="0"/>
                <a:ea typeface="微软雅黑" panose="020B0503020204020204" pitchFamily="34" charset="-122"/>
              </a:defRPr>
            </a:lvl4pPr>
            <a:lvl5pPr>
              <a:defRPr baseline="0">
                <a:solidFill>
                  <a:schemeClr val="tx1"/>
                </a:solidFill>
                <a:latin typeface="Arial" panose="020B0604020202020204" pitchFamily="34" charset="0"/>
                <a:ea typeface="微软雅黑" panose="020B0503020204020204" pitchFamily="3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下上">
    <p:spTree>
      <p:nvGrpSpPr>
        <p:cNvPr id="1" name=""/>
        <p:cNvGrpSpPr/>
        <p:nvPr/>
      </p:nvGrpSpPr>
      <p:grpSpPr>
        <a:xfrm>
          <a:off x="0" y="0"/>
          <a:ext cx="0" cy="0"/>
          <a:chOff x="0" y="0"/>
          <a:chExt cx="0" cy="0"/>
        </a:xfrm>
      </p:grpSpPr>
      <p:sp>
        <p:nvSpPr>
          <p:cNvPr id="8" name="矩形 7"/>
          <p:cNvSpPr/>
          <p:nvPr userDrawn="1">
            <p:custDataLst>
              <p:tags r:id="rId2"/>
            </p:custDataLst>
          </p:nvPr>
        </p:nvSpPr>
        <p:spPr>
          <a:xfrm>
            <a:off x="0" y="5029201"/>
            <a:ext cx="9144000" cy="1828799"/>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sz="1350">
              <a:sym typeface="+mn-ea"/>
            </a:endParaRPr>
          </a:p>
        </p:txBody>
      </p:sp>
      <p:sp>
        <p:nvSpPr>
          <p:cNvPr id="2" name="标题 1"/>
          <p:cNvSpPr>
            <a:spLocks noGrp="1"/>
          </p:cNvSpPr>
          <p:nvPr>
            <p:ph type="title"/>
            <p:custDataLst>
              <p:tags r:id="rId3"/>
            </p:custDataLst>
          </p:nvPr>
        </p:nvSpPr>
        <p:spPr>
          <a:xfrm>
            <a:off x="453600" y="740250"/>
            <a:ext cx="8232300" cy="423900"/>
          </a:xfrm>
        </p:spPr>
        <p:txBody>
          <a:bodyPr anchor="ctr"/>
          <a:lstStyle>
            <a:lvl1pPr algn="ctr">
              <a:defRPr sz="2400" baseline="0">
                <a:solidFill>
                  <a:schemeClr val="tx1"/>
                </a:solidFill>
                <a:latin typeface="Arial" panose="020B0604020202020204" pitchFamily="34" charset="0"/>
                <a:ea typeface="微软雅黑" panose="020B0503020204020204" pitchFamily="34" charset="-122"/>
              </a:defRPr>
            </a:lvl1p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4"/>
            </p:custDataLst>
          </p:nvPr>
        </p:nvSpPr>
        <p:spPr>
          <a:xfrm>
            <a:off x="285750" y="6356350"/>
            <a:ext cx="2743200" cy="365125"/>
          </a:xfrm>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5"/>
            </p:custDataLst>
          </p:nvPr>
        </p:nvSpPr>
        <p:spPr>
          <a:xfrm>
            <a:off x="2514600" y="6356350"/>
            <a:ext cx="4114800" cy="365125"/>
          </a:xfrm>
        </p:spPr>
        <p:txBody>
          <a:bodyPr/>
          <a:lstStyle/>
          <a:p>
            <a:endParaRPr lang="zh-CN" altLang="en-US" dirty="0"/>
          </a:p>
        </p:txBody>
      </p:sp>
      <p:sp>
        <p:nvSpPr>
          <p:cNvPr id="5" name="灯片编号占位符 4"/>
          <p:cNvSpPr>
            <a:spLocks noGrp="1"/>
          </p:cNvSpPr>
          <p:nvPr>
            <p:ph type="sldNum" sz="quarter" idx="12"/>
            <p:custDataLst>
              <p:tags r:id="rId6"/>
            </p:custDataLst>
          </p:nvPr>
        </p:nvSpPr>
        <p:spPr>
          <a:xfrm>
            <a:off x="6115050" y="6356350"/>
            <a:ext cx="2743200" cy="365125"/>
          </a:xfrm>
        </p:spPr>
        <p:txBody>
          <a:bodyPr/>
          <a:lstStyle/>
          <a:p>
            <a:fld id="{49AE70B2-8BF9-45C0-BB95-33D1B9D3A854}" type="slidenum">
              <a:rPr lang="zh-CN" altLang="en-US" smtClean="0"/>
            </a:fld>
            <a:endParaRPr lang="zh-CN" altLang="en-US" dirty="0"/>
          </a:p>
        </p:txBody>
      </p:sp>
      <p:sp>
        <p:nvSpPr>
          <p:cNvPr id="7" name="内容占位符 6"/>
          <p:cNvSpPr>
            <a:spLocks noGrp="1"/>
          </p:cNvSpPr>
          <p:nvPr>
            <p:ph sz="quarter" idx="13"/>
            <p:custDataLst>
              <p:tags r:id="rId7"/>
            </p:custDataLst>
          </p:nvPr>
        </p:nvSpPr>
        <p:spPr>
          <a:xfrm>
            <a:off x="453628" y="2082600"/>
            <a:ext cx="8243100" cy="2408400"/>
          </a:xfrm>
        </p:spPr>
        <p:txBody>
          <a:bodyPr/>
          <a:lstStyle>
            <a:lvl1pPr>
              <a:defRPr baseline="0">
                <a:solidFill>
                  <a:schemeClr val="tx1"/>
                </a:solidFill>
                <a:latin typeface="Arial" panose="020B0604020202020204" pitchFamily="34" charset="0"/>
                <a:ea typeface="微软雅黑" panose="020B0503020204020204" pitchFamily="34" charset="-122"/>
              </a:defRPr>
            </a:lvl1pPr>
            <a:lvl2pPr>
              <a:defRPr baseline="0">
                <a:solidFill>
                  <a:schemeClr val="tx1"/>
                </a:solidFill>
                <a:latin typeface="Arial" panose="020B0604020202020204" pitchFamily="34" charset="0"/>
                <a:ea typeface="微软雅黑" panose="020B0503020204020204" pitchFamily="34" charset="-122"/>
              </a:defRPr>
            </a:lvl2pPr>
            <a:lvl3pPr>
              <a:defRPr baseline="0">
                <a:solidFill>
                  <a:schemeClr val="tx1"/>
                </a:solidFill>
                <a:latin typeface="Arial" panose="020B0604020202020204" pitchFamily="34" charset="0"/>
                <a:ea typeface="微软雅黑" panose="020B0503020204020204" pitchFamily="34" charset="-122"/>
              </a:defRPr>
            </a:lvl3pPr>
            <a:lvl4pPr>
              <a:defRPr baseline="0">
                <a:solidFill>
                  <a:schemeClr val="tx1"/>
                </a:solidFill>
                <a:latin typeface="Arial" panose="020B0604020202020204" pitchFamily="34" charset="0"/>
                <a:ea typeface="微软雅黑" panose="020B0503020204020204" pitchFamily="34" charset="-122"/>
              </a:defRPr>
            </a:lvl4pPr>
            <a:lvl5pPr>
              <a:defRPr baseline="0">
                <a:solidFill>
                  <a:schemeClr val="tx1"/>
                </a:solidFill>
                <a:latin typeface="Arial" panose="020B0604020202020204" pitchFamily="34" charset="0"/>
                <a:ea typeface="微软雅黑" panose="020B0503020204020204" pitchFamily="3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9" name="文本占位符 8"/>
          <p:cNvSpPr>
            <a:spLocks noGrp="1"/>
          </p:cNvSpPr>
          <p:nvPr>
            <p:ph type="body" sz="quarter" idx="14"/>
            <p:custDataLst>
              <p:tags r:id="rId8"/>
            </p:custDataLst>
          </p:nvPr>
        </p:nvSpPr>
        <p:spPr>
          <a:xfrm>
            <a:off x="445500" y="5306850"/>
            <a:ext cx="8251200" cy="758700"/>
          </a:xfrm>
        </p:spPr>
        <p:txBody>
          <a:bodyPr/>
          <a:lstStyle>
            <a:lvl1pPr>
              <a:defRPr baseline="0">
                <a:solidFill>
                  <a:schemeClr val="tx1"/>
                </a:solidFill>
                <a:latin typeface="Arial" panose="020B0604020202020204" pitchFamily="34" charset="0"/>
                <a:ea typeface="微软雅黑" panose="020B0503020204020204" pitchFamily="34" charset="-122"/>
              </a:defRPr>
            </a:lvl1pPr>
          </a:lstStyle>
          <a:p>
            <a:pPr lvl="0"/>
            <a:r>
              <a:rPr lang="zh-CN" altLang="en-US" dirty="0"/>
              <a:t>单击此处编辑母版文本样式</a:t>
            </a:r>
            <a:endParaRPr lang="zh-CN" altLang="en-US" dirty="0"/>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导航">
    <p:spTree>
      <p:nvGrpSpPr>
        <p:cNvPr id="1" name=""/>
        <p:cNvGrpSpPr/>
        <p:nvPr/>
      </p:nvGrpSpPr>
      <p:grpSpPr>
        <a:xfrm>
          <a:off x="0" y="0"/>
          <a:ext cx="0" cy="0"/>
          <a:chOff x="0" y="0"/>
          <a:chExt cx="0" cy="0"/>
        </a:xfrm>
      </p:grpSpPr>
      <p:sp>
        <p:nvSpPr>
          <p:cNvPr id="10" name="矩形 9"/>
          <p:cNvSpPr/>
          <p:nvPr userDrawn="1">
            <p:custDataLst>
              <p:tags r:id="rId2"/>
            </p:custDataLst>
          </p:nvPr>
        </p:nvSpPr>
        <p:spPr>
          <a:xfrm>
            <a:off x="0" y="0"/>
            <a:ext cx="9144000" cy="914400"/>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sz="1350">
              <a:sym typeface="+mn-ea"/>
            </a:endParaRPr>
          </a:p>
        </p:txBody>
      </p:sp>
      <p:sp>
        <p:nvSpPr>
          <p:cNvPr id="2" name="标题 1"/>
          <p:cNvSpPr>
            <a:spLocks noGrp="1"/>
          </p:cNvSpPr>
          <p:nvPr>
            <p:ph type="title"/>
            <p:custDataLst>
              <p:tags r:id="rId3"/>
            </p:custDataLst>
          </p:nvPr>
        </p:nvSpPr>
        <p:spPr>
          <a:xfrm>
            <a:off x="434700" y="292846"/>
            <a:ext cx="8278200" cy="331473"/>
          </a:xfrm>
        </p:spPr>
        <p:txBody>
          <a:bodyPr/>
          <a:lstStyle>
            <a:lvl1pPr>
              <a:defRPr baseline="0">
                <a:solidFill>
                  <a:schemeClr val="tx1"/>
                </a:solidFill>
                <a:latin typeface="Arial" panose="020B0604020202020204" pitchFamily="34" charset="0"/>
                <a:ea typeface="微软雅黑" panose="020B0503020204020204" pitchFamily="34" charset="-122"/>
              </a:defRPr>
            </a:lvl1p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4"/>
            </p:custDataLst>
          </p:nvPr>
        </p:nvSpPr>
        <p:spPr>
          <a:xfrm>
            <a:off x="285750" y="6356350"/>
            <a:ext cx="2743200" cy="365125"/>
          </a:xfrm>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5"/>
            </p:custDataLst>
          </p:nvPr>
        </p:nvSpPr>
        <p:spPr>
          <a:xfrm>
            <a:off x="2514600" y="6356350"/>
            <a:ext cx="4114800" cy="365125"/>
          </a:xfrm>
        </p:spPr>
        <p:txBody>
          <a:bodyPr/>
          <a:lstStyle/>
          <a:p>
            <a:endParaRPr lang="zh-CN" altLang="en-US" dirty="0"/>
          </a:p>
        </p:txBody>
      </p:sp>
      <p:sp>
        <p:nvSpPr>
          <p:cNvPr id="5" name="灯片编号占位符 4"/>
          <p:cNvSpPr>
            <a:spLocks noGrp="1"/>
          </p:cNvSpPr>
          <p:nvPr>
            <p:ph type="sldNum" sz="quarter" idx="12"/>
            <p:custDataLst>
              <p:tags r:id="rId6"/>
            </p:custDataLst>
          </p:nvPr>
        </p:nvSpPr>
        <p:spPr>
          <a:xfrm>
            <a:off x="6115050" y="6356350"/>
            <a:ext cx="2743200" cy="365125"/>
          </a:xfrm>
        </p:spPr>
        <p:txBody>
          <a:bodyPr/>
          <a:lstStyle/>
          <a:p>
            <a:fld id="{49AE70B2-8BF9-45C0-BB95-33D1B9D3A854}" type="slidenum">
              <a:rPr lang="zh-CN" altLang="en-US" smtClean="0"/>
            </a:fld>
            <a:endParaRPr lang="zh-CN" altLang="en-US" dirty="0"/>
          </a:p>
        </p:txBody>
      </p:sp>
      <p:sp>
        <p:nvSpPr>
          <p:cNvPr id="7" name="内容占位符 6"/>
          <p:cNvSpPr>
            <a:spLocks noGrp="1"/>
          </p:cNvSpPr>
          <p:nvPr>
            <p:ph sz="quarter" idx="13"/>
            <p:custDataLst>
              <p:tags r:id="rId7"/>
            </p:custDataLst>
          </p:nvPr>
        </p:nvSpPr>
        <p:spPr>
          <a:xfrm>
            <a:off x="434700" y="2025000"/>
            <a:ext cx="4006800" cy="2170800"/>
          </a:xfrm>
        </p:spPr>
        <p:txBody>
          <a:bodyPr/>
          <a:lstStyle>
            <a:lvl1pPr>
              <a:defRPr baseline="0">
                <a:solidFill>
                  <a:schemeClr val="tx1"/>
                </a:solidFill>
                <a:latin typeface="Arial" panose="020B0604020202020204" pitchFamily="34" charset="0"/>
                <a:ea typeface="微软雅黑" panose="020B0503020204020204" pitchFamily="34" charset="-122"/>
              </a:defRPr>
            </a:lvl1pPr>
            <a:lvl2pPr>
              <a:defRPr baseline="0">
                <a:solidFill>
                  <a:schemeClr val="tx1"/>
                </a:solidFill>
                <a:latin typeface="Arial" panose="020B0604020202020204" pitchFamily="34" charset="0"/>
                <a:ea typeface="微软雅黑" panose="020B0503020204020204" pitchFamily="34" charset="-122"/>
              </a:defRPr>
            </a:lvl2pPr>
            <a:lvl3pPr>
              <a:defRPr baseline="0">
                <a:solidFill>
                  <a:schemeClr val="tx1"/>
                </a:solidFill>
                <a:latin typeface="Arial" panose="020B0604020202020204" pitchFamily="34" charset="0"/>
                <a:ea typeface="微软雅黑" panose="020B0503020204020204" pitchFamily="34" charset="-122"/>
              </a:defRPr>
            </a:lvl3pPr>
            <a:lvl4pPr>
              <a:defRPr baseline="0">
                <a:solidFill>
                  <a:schemeClr val="tx1"/>
                </a:solidFill>
                <a:latin typeface="Arial" panose="020B0604020202020204" pitchFamily="34" charset="0"/>
                <a:ea typeface="微软雅黑" panose="020B0503020204020204" pitchFamily="34" charset="-122"/>
              </a:defRPr>
            </a:lvl4pPr>
            <a:lvl5pPr>
              <a:defRPr baseline="0">
                <a:solidFill>
                  <a:schemeClr val="tx1"/>
                </a:solidFill>
                <a:latin typeface="Arial" panose="020B0604020202020204" pitchFamily="34" charset="0"/>
                <a:ea typeface="微软雅黑" panose="020B0503020204020204" pitchFamily="3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9" name="内容占位符 8"/>
          <p:cNvSpPr>
            <a:spLocks noGrp="1"/>
          </p:cNvSpPr>
          <p:nvPr>
            <p:ph sz="quarter" idx="14"/>
            <p:custDataLst>
              <p:tags r:id="rId8"/>
            </p:custDataLst>
          </p:nvPr>
        </p:nvSpPr>
        <p:spPr>
          <a:xfrm>
            <a:off x="4681800" y="2025000"/>
            <a:ext cx="4025700" cy="2170800"/>
          </a:xfrm>
        </p:spPr>
        <p:txBody>
          <a:bodyPr/>
          <a:lstStyle>
            <a:lvl1pPr>
              <a:defRPr baseline="0">
                <a:solidFill>
                  <a:schemeClr val="tx1"/>
                </a:solidFill>
                <a:latin typeface="Arial" panose="020B0604020202020204" pitchFamily="34" charset="0"/>
                <a:ea typeface="微软雅黑" panose="020B0503020204020204" pitchFamily="34" charset="-122"/>
              </a:defRPr>
            </a:lvl1pPr>
            <a:lvl2pPr>
              <a:defRPr baseline="0">
                <a:solidFill>
                  <a:schemeClr val="tx1"/>
                </a:solidFill>
                <a:latin typeface="Arial" panose="020B0604020202020204" pitchFamily="34" charset="0"/>
                <a:ea typeface="微软雅黑" panose="020B0503020204020204" pitchFamily="34" charset="-122"/>
              </a:defRPr>
            </a:lvl2pPr>
            <a:lvl3pPr>
              <a:defRPr baseline="0">
                <a:solidFill>
                  <a:schemeClr val="tx1"/>
                </a:solidFill>
                <a:latin typeface="Arial" panose="020B0604020202020204" pitchFamily="34" charset="0"/>
                <a:ea typeface="微软雅黑" panose="020B0503020204020204" pitchFamily="34" charset="-122"/>
              </a:defRPr>
            </a:lvl3pPr>
            <a:lvl4pPr>
              <a:defRPr baseline="0">
                <a:solidFill>
                  <a:schemeClr val="tx1"/>
                </a:solidFill>
                <a:latin typeface="Arial" panose="020B0604020202020204" pitchFamily="34" charset="0"/>
                <a:ea typeface="微软雅黑" panose="020B0503020204020204" pitchFamily="34" charset="-122"/>
              </a:defRPr>
            </a:lvl4pPr>
            <a:lvl5pPr>
              <a:defRPr baseline="0">
                <a:solidFill>
                  <a:schemeClr val="tx1"/>
                </a:solidFill>
                <a:latin typeface="Arial" panose="020B0604020202020204" pitchFamily="34" charset="0"/>
                <a:ea typeface="微软雅黑" panose="020B0503020204020204" pitchFamily="3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11" name="文本占位符 10"/>
          <p:cNvSpPr>
            <a:spLocks noGrp="1"/>
          </p:cNvSpPr>
          <p:nvPr>
            <p:ph type="body" sz="quarter" idx="15"/>
            <p:custDataLst>
              <p:tags r:id="rId9"/>
            </p:custDataLst>
          </p:nvPr>
        </p:nvSpPr>
        <p:spPr>
          <a:xfrm>
            <a:off x="429300" y="4914450"/>
            <a:ext cx="4006800" cy="585900"/>
          </a:xfrm>
        </p:spPr>
        <p:txBody>
          <a:bodyPr/>
          <a:lstStyle>
            <a:lvl1pPr>
              <a:defRPr baseline="0">
                <a:solidFill>
                  <a:schemeClr val="tx1"/>
                </a:solidFill>
                <a:latin typeface="Arial" panose="020B0604020202020204" pitchFamily="34" charset="0"/>
                <a:ea typeface="微软雅黑" panose="020B0503020204020204" pitchFamily="34" charset="-122"/>
              </a:defRPr>
            </a:lvl1pPr>
          </a:lstStyle>
          <a:p>
            <a:pPr lvl="0"/>
            <a:r>
              <a:rPr lang="zh-CN" altLang="en-US" dirty="0"/>
              <a:t>单击此处编辑母版文本样式</a:t>
            </a:r>
            <a:endParaRPr lang="zh-CN" altLang="en-US" dirty="0"/>
          </a:p>
        </p:txBody>
      </p:sp>
      <p:sp>
        <p:nvSpPr>
          <p:cNvPr id="13" name="文本占位符 12"/>
          <p:cNvSpPr>
            <a:spLocks noGrp="1"/>
          </p:cNvSpPr>
          <p:nvPr>
            <p:ph type="body" sz="quarter" idx="16"/>
            <p:custDataLst>
              <p:tags r:id="rId10"/>
            </p:custDataLst>
          </p:nvPr>
        </p:nvSpPr>
        <p:spPr>
          <a:xfrm>
            <a:off x="4689900" y="4910850"/>
            <a:ext cx="4025700" cy="585900"/>
          </a:xfrm>
        </p:spPr>
        <p:txBody>
          <a:bodyPr/>
          <a:lstStyle>
            <a:lvl1pPr>
              <a:defRPr baseline="0">
                <a:solidFill>
                  <a:schemeClr val="tx1"/>
                </a:solidFill>
                <a:latin typeface="Arial" panose="020B0604020202020204" pitchFamily="34" charset="0"/>
                <a:ea typeface="微软雅黑" panose="020B0503020204020204" pitchFamily="34" charset="-122"/>
              </a:defRPr>
            </a:lvl1pPr>
          </a:lstStyle>
          <a:p>
            <a:pPr lvl="0"/>
            <a:r>
              <a:rPr lang="zh-CN" altLang="en-US" dirty="0"/>
              <a:t>单击此处编辑母版文本样式</a:t>
            </a:r>
            <a:endParaRPr lang="zh-CN" altLang="en-US" dirty="0"/>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腰带">
    <p:spTree>
      <p:nvGrpSpPr>
        <p:cNvPr id="1" name=""/>
        <p:cNvGrpSpPr/>
        <p:nvPr/>
      </p:nvGrpSpPr>
      <p:grpSpPr>
        <a:xfrm>
          <a:off x="0" y="0"/>
          <a:ext cx="0" cy="0"/>
          <a:chOff x="0" y="0"/>
          <a:chExt cx="0" cy="0"/>
        </a:xfrm>
      </p:grpSpPr>
      <p:sp>
        <p:nvSpPr>
          <p:cNvPr id="10" name="矩形 9"/>
          <p:cNvSpPr/>
          <p:nvPr userDrawn="1">
            <p:custDataLst>
              <p:tags r:id="rId2"/>
            </p:custDataLst>
          </p:nvPr>
        </p:nvSpPr>
        <p:spPr>
          <a:xfrm>
            <a:off x="0" y="1576668"/>
            <a:ext cx="9144000" cy="3704665"/>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sz="1350">
              <a:sym typeface="+mn-ea"/>
            </a:endParaRPr>
          </a:p>
        </p:txBody>
      </p:sp>
      <p:sp>
        <p:nvSpPr>
          <p:cNvPr id="2" name="标题 1"/>
          <p:cNvSpPr>
            <a:spLocks noGrp="1"/>
          </p:cNvSpPr>
          <p:nvPr>
            <p:ph type="title" hasCustomPrompt="1"/>
            <p:custDataLst>
              <p:tags r:id="rId3"/>
            </p:custDataLst>
          </p:nvPr>
        </p:nvSpPr>
        <p:spPr>
          <a:xfrm>
            <a:off x="1142100" y="1637550"/>
            <a:ext cx="6858000" cy="1790100"/>
          </a:xfrm>
        </p:spPr>
        <p:txBody>
          <a:bodyPr anchor="b"/>
          <a:lstStyle>
            <a:lvl1pPr algn="ctr">
              <a:defRPr sz="4500" baseline="0">
                <a:solidFill>
                  <a:schemeClr val="tx1"/>
                </a:solidFill>
                <a:latin typeface="Arial" panose="020B0604020202020204" pitchFamily="34" charset="0"/>
                <a:ea typeface="微软雅黑" panose="020B0503020204020204" pitchFamily="34" charset="-122"/>
              </a:defRPr>
            </a:lvl1pPr>
          </a:lstStyle>
          <a:p>
            <a:r>
              <a:rPr lang="zh-CN" altLang="en-US" dirty="0"/>
              <a:t>单击此处编辑标题</a:t>
            </a:r>
            <a:endParaRPr lang="zh-CN" altLang="en-US" dirty="0"/>
          </a:p>
        </p:txBody>
      </p:sp>
      <p:sp>
        <p:nvSpPr>
          <p:cNvPr id="3" name="日期占位符 2"/>
          <p:cNvSpPr>
            <a:spLocks noGrp="1"/>
          </p:cNvSpPr>
          <p:nvPr>
            <p:ph type="dt" sz="half" idx="10"/>
            <p:custDataLst>
              <p:tags r:id="rId4"/>
            </p:custDataLst>
          </p:nvPr>
        </p:nvSpPr>
        <p:spPr>
          <a:xfrm>
            <a:off x="285750" y="6356350"/>
            <a:ext cx="2743200" cy="365125"/>
          </a:xfrm>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5"/>
            </p:custDataLst>
          </p:nvPr>
        </p:nvSpPr>
        <p:spPr>
          <a:xfrm>
            <a:off x="2514600" y="6356350"/>
            <a:ext cx="4114800" cy="365125"/>
          </a:xfrm>
        </p:spPr>
        <p:txBody>
          <a:bodyPr/>
          <a:lstStyle/>
          <a:p>
            <a:endParaRPr lang="zh-CN" altLang="en-US" dirty="0"/>
          </a:p>
        </p:txBody>
      </p:sp>
      <p:sp>
        <p:nvSpPr>
          <p:cNvPr id="5" name="灯片编号占位符 4"/>
          <p:cNvSpPr>
            <a:spLocks noGrp="1"/>
          </p:cNvSpPr>
          <p:nvPr>
            <p:ph type="sldNum" sz="quarter" idx="12"/>
            <p:custDataLst>
              <p:tags r:id="rId6"/>
            </p:custDataLst>
          </p:nvPr>
        </p:nvSpPr>
        <p:spPr>
          <a:xfrm>
            <a:off x="6115050" y="6356350"/>
            <a:ext cx="2743200" cy="365125"/>
          </a:xfrm>
        </p:spPr>
        <p:txBody>
          <a:bodyPr/>
          <a:lstStyle/>
          <a:p>
            <a:fld id="{49AE70B2-8BF9-45C0-BB95-33D1B9D3A854}" type="slidenum">
              <a:rPr lang="zh-CN" altLang="en-US" smtClean="0"/>
            </a:fld>
            <a:endParaRPr lang="zh-CN" altLang="en-US" dirty="0"/>
          </a:p>
        </p:txBody>
      </p:sp>
      <p:sp>
        <p:nvSpPr>
          <p:cNvPr id="7" name="文本占位符 6"/>
          <p:cNvSpPr>
            <a:spLocks noGrp="1"/>
          </p:cNvSpPr>
          <p:nvPr>
            <p:ph type="body" sz="quarter" idx="13"/>
            <p:custDataLst>
              <p:tags r:id="rId7"/>
            </p:custDataLst>
          </p:nvPr>
        </p:nvSpPr>
        <p:spPr>
          <a:xfrm>
            <a:off x="1141810" y="4069800"/>
            <a:ext cx="6858000" cy="1242000"/>
          </a:xfrm>
        </p:spPr>
        <p:txBody>
          <a:bodyPr/>
          <a:lstStyle>
            <a:lvl1pPr algn="ctr">
              <a:defRPr baseline="0">
                <a:solidFill>
                  <a:schemeClr val="tx1"/>
                </a:solidFill>
                <a:latin typeface="Arial" panose="020B0604020202020204" pitchFamily="34" charset="0"/>
                <a:ea typeface="微软雅黑" panose="020B0503020204020204" pitchFamily="34" charset="-122"/>
              </a:defRPr>
            </a:lvl1pPr>
          </a:lstStyle>
          <a:p>
            <a:pPr lvl="0"/>
            <a:r>
              <a:rPr lang="zh-CN" altLang="en-US" dirty="0"/>
              <a:t>单击此处编辑母版文本样式</a:t>
            </a:r>
            <a:endParaRPr lang="zh-CN" alt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a:t>单击此处编辑母版文本样式</a:t>
            </a:r>
            <a:endParaRPr lang="zh-CN" altLang="en-US"/>
          </a:p>
        </p:txBody>
      </p:sp>
      <p:sp>
        <p:nvSpPr>
          <p:cNvPr id="4" name="日期占位符 3"/>
          <p:cNvSpPr>
            <a:spLocks noGrp="1"/>
          </p:cNvSpPr>
          <p:nvPr>
            <p:ph type="dt" sz="half" idx="10"/>
          </p:nvPr>
        </p:nvSpPr>
        <p:spPr/>
        <p:txBody>
          <a:bodyPr/>
          <a:lstStyle>
            <a:lvl1pPr>
              <a:defRPr/>
            </a:lvl1pPr>
          </a:lstStyle>
          <a:p>
            <a:pPr>
              <a:defRPr/>
            </a:pPr>
            <a:fld id="{CB1AC365-9AC6-4121-A977-0334C004DD39}" type="datetimeFigureOut">
              <a:rPr lang="zh-CN" altLang="en-US"/>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幻灯片编号占位符 5"/>
          <p:cNvSpPr>
            <a:spLocks noGrp="1"/>
          </p:cNvSpPr>
          <p:nvPr>
            <p:ph type="sldNum" sz="quarter" idx="12"/>
          </p:nvPr>
        </p:nvSpPr>
        <p:spPr/>
        <p:txBody>
          <a:bodyPr/>
          <a:lstStyle>
            <a:lvl1pPr>
              <a:defRPr/>
            </a:lvl1pPr>
          </a:lstStyle>
          <a:p>
            <a:pPr>
              <a:defRPr/>
            </a:pPr>
            <a:fld id="{915EA12A-8CCD-44DE-BFFA-E7984E4537B0}" type="slidenum">
              <a:rPr lang="zh-CN" altLang="en-US"/>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项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5" name="日期占位符 3"/>
          <p:cNvSpPr>
            <a:spLocks noGrp="1"/>
          </p:cNvSpPr>
          <p:nvPr>
            <p:ph type="dt" sz="half" idx="10"/>
          </p:nvPr>
        </p:nvSpPr>
        <p:spPr/>
        <p:txBody>
          <a:bodyPr/>
          <a:lstStyle>
            <a:lvl1pPr>
              <a:defRPr/>
            </a:lvl1pPr>
          </a:lstStyle>
          <a:p>
            <a:pPr>
              <a:defRPr/>
            </a:pPr>
            <a:fld id="{7F6C3EAB-0340-432F-B926-649D4B6664FF}" type="datetimeFigureOut">
              <a:rPr lang="zh-CN" altLang="en-US"/>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幻灯片编号占位符 5"/>
          <p:cNvSpPr>
            <a:spLocks noGrp="1"/>
          </p:cNvSpPr>
          <p:nvPr>
            <p:ph type="sldNum" sz="quarter" idx="12"/>
          </p:nvPr>
        </p:nvSpPr>
        <p:spPr/>
        <p:txBody>
          <a:bodyPr/>
          <a:lstStyle>
            <a:lvl1pPr>
              <a:defRPr/>
            </a:lvl1pPr>
          </a:lstStyle>
          <a:p>
            <a:pPr>
              <a:defRPr/>
            </a:pPr>
            <a:fld id="{1E47C91D-8B97-4271-B5A1-AE01D61F2453}" type="slidenum">
              <a:rPr lang="zh-CN" altLang="en-US"/>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7" name="日期占位符 3"/>
          <p:cNvSpPr>
            <a:spLocks noGrp="1"/>
          </p:cNvSpPr>
          <p:nvPr>
            <p:ph type="dt" sz="half" idx="10"/>
          </p:nvPr>
        </p:nvSpPr>
        <p:spPr/>
        <p:txBody>
          <a:bodyPr/>
          <a:lstStyle>
            <a:lvl1pPr>
              <a:defRPr/>
            </a:lvl1pPr>
          </a:lstStyle>
          <a:p>
            <a:pPr>
              <a:defRPr/>
            </a:pPr>
            <a:fld id="{A7EF10B6-9F03-43CF-9B53-8C598C9E54DD}" type="datetimeFigureOut">
              <a:rPr lang="zh-CN" altLang="en-US"/>
            </a:fld>
            <a:endParaRPr lang="zh-CN" altLang="en-US"/>
          </a:p>
        </p:txBody>
      </p:sp>
      <p:sp>
        <p:nvSpPr>
          <p:cNvPr id="8" name="页脚占位符 4"/>
          <p:cNvSpPr>
            <a:spLocks noGrp="1"/>
          </p:cNvSpPr>
          <p:nvPr>
            <p:ph type="ftr" sz="quarter" idx="11"/>
          </p:nvPr>
        </p:nvSpPr>
        <p:spPr/>
        <p:txBody>
          <a:bodyPr/>
          <a:lstStyle>
            <a:lvl1pPr>
              <a:defRPr/>
            </a:lvl1pPr>
          </a:lstStyle>
          <a:p>
            <a:pPr>
              <a:defRPr/>
            </a:pPr>
            <a:endParaRPr lang="zh-CN" altLang="en-US"/>
          </a:p>
        </p:txBody>
      </p:sp>
      <p:sp>
        <p:nvSpPr>
          <p:cNvPr id="9" name="幻灯片编号占位符 5"/>
          <p:cNvSpPr>
            <a:spLocks noGrp="1"/>
          </p:cNvSpPr>
          <p:nvPr>
            <p:ph type="sldNum" sz="quarter" idx="12"/>
          </p:nvPr>
        </p:nvSpPr>
        <p:spPr/>
        <p:txBody>
          <a:bodyPr/>
          <a:lstStyle>
            <a:lvl1pPr>
              <a:defRPr/>
            </a:lvl1pPr>
          </a:lstStyle>
          <a:p>
            <a:pPr>
              <a:defRPr/>
            </a:pPr>
            <a:fld id="{7DA63A96-2454-49FC-B061-D54C1ADE653F}" type="slidenum">
              <a:rPr lang="zh-CN" altLang="en-US"/>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3"/>
          <p:cNvSpPr>
            <a:spLocks noGrp="1"/>
          </p:cNvSpPr>
          <p:nvPr>
            <p:ph type="dt" sz="half" idx="10"/>
          </p:nvPr>
        </p:nvSpPr>
        <p:spPr/>
        <p:txBody>
          <a:bodyPr/>
          <a:lstStyle>
            <a:lvl1pPr>
              <a:defRPr/>
            </a:lvl1pPr>
          </a:lstStyle>
          <a:p>
            <a:pPr>
              <a:defRPr/>
            </a:pPr>
            <a:fld id="{C1E8214A-A5F4-4C8D-89BA-80AFED4FA82E}" type="datetimeFigureOut">
              <a:rPr lang="zh-CN" altLang="en-US"/>
            </a:fld>
            <a:endParaRPr lang="zh-CN" altLang="en-US"/>
          </a:p>
        </p:txBody>
      </p:sp>
      <p:sp>
        <p:nvSpPr>
          <p:cNvPr id="4" name="页脚占位符 4"/>
          <p:cNvSpPr>
            <a:spLocks noGrp="1"/>
          </p:cNvSpPr>
          <p:nvPr>
            <p:ph type="ftr" sz="quarter" idx="11"/>
          </p:nvPr>
        </p:nvSpPr>
        <p:spPr/>
        <p:txBody>
          <a:bodyPr/>
          <a:lstStyle>
            <a:lvl1pPr>
              <a:defRPr/>
            </a:lvl1pPr>
          </a:lstStyle>
          <a:p>
            <a:pPr>
              <a:defRPr/>
            </a:pPr>
            <a:endParaRPr lang="zh-CN" altLang="en-US"/>
          </a:p>
        </p:txBody>
      </p:sp>
      <p:sp>
        <p:nvSpPr>
          <p:cNvPr id="5" name="幻灯片编号占位符 5"/>
          <p:cNvSpPr>
            <a:spLocks noGrp="1"/>
          </p:cNvSpPr>
          <p:nvPr>
            <p:ph type="sldNum" sz="quarter" idx="12"/>
          </p:nvPr>
        </p:nvSpPr>
        <p:spPr/>
        <p:txBody>
          <a:bodyPr/>
          <a:lstStyle>
            <a:lvl1pPr>
              <a:defRPr/>
            </a:lvl1pPr>
          </a:lstStyle>
          <a:p>
            <a:pPr>
              <a:defRPr/>
            </a:pPr>
            <a:fld id="{2B03621F-2684-4007-8346-81B44F0F3150}" type="slidenum">
              <a:rPr lang="zh-CN" altLang="en-US"/>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3"/>
          <p:cNvSpPr>
            <a:spLocks noGrp="1"/>
          </p:cNvSpPr>
          <p:nvPr>
            <p:ph type="dt" sz="half" idx="10"/>
          </p:nvPr>
        </p:nvSpPr>
        <p:spPr/>
        <p:txBody>
          <a:bodyPr/>
          <a:lstStyle>
            <a:lvl1pPr>
              <a:defRPr/>
            </a:lvl1pPr>
          </a:lstStyle>
          <a:p>
            <a:pPr>
              <a:defRPr/>
            </a:pPr>
            <a:fld id="{3BCFAA97-2BED-4541-A3C3-DDDD054CE71C}" type="datetimeFigureOut">
              <a:rPr lang="zh-CN" altLang="en-US"/>
            </a:fld>
            <a:endParaRPr lang="zh-CN" altLang="en-US"/>
          </a:p>
        </p:txBody>
      </p:sp>
      <p:sp>
        <p:nvSpPr>
          <p:cNvPr id="3" name="页脚占位符 4"/>
          <p:cNvSpPr>
            <a:spLocks noGrp="1"/>
          </p:cNvSpPr>
          <p:nvPr>
            <p:ph type="ftr" sz="quarter" idx="11"/>
          </p:nvPr>
        </p:nvSpPr>
        <p:spPr/>
        <p:txBody>
          <a:bodyPr/>
          <a:lstStyle>
            <a:lvl1pPr>
              <a:defRPr/>
            </a:lvl1pPr>
          </a:lstStyle>
          <a:p>
            <a:pPr>
              <a:defRPr/>
            </a:pPr>
            <a:endParaRPr lang="zh-CN" altLang="en-US"/>
          </a:p>
        </p:txBody>
      </p:sp>
      <p:sp>
        <p:nvSpPr>
          <p:cNvPr id="4" name="幻灯片编号占位符 5"/>
          <p:cNvSpPr>
            <a:spLocks noGrp="1"/>
          </p:cNvSpPr>
          <p:nvPr>
            <p:ph type="sldNum" sz="quarter" idx="12"/>
          </p:nvPr>
        </p:nvSpPr>
        <p:spPr/>
        <p:txBody>
          <a:bodyPr/>
          <a:lstStyle>
            <a:lvl1pPr>
              <a:defRPr/>
            </a:lvl1pPr>
          </a:lstStyle>
          <a:p>
            <a:pPr>
              <a:defRPr/>
            </a:pPr>
            <a:fld id="{7E7817F9-8A3A-4927-A066-41E629997F91}" type="slidenum">
              <a:rPr lang="zh-CN" altLang="en-US"/>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endParaRPr lang="zh-CN" altLang="en-US"/>
          </a:p>
        </p:txBody>
      </p:sp>
      <p:sp>
        <p:nvSpPr>
          <p:cNvPr id="5" name="日期占位符 3"/>
          <p:cNvSpPr>
            <a:spLocks noGrp="1"/>
          </p:cNvSpPr>
          <p:nvPr>
            <p:ph type="dt" sz="half" idx="10"/>
          </p:nvPr>
        </p:nvSpPr>
        <p:spPr/>
        <p:txBody>
          <a:bodyPr/>
          <a:lstStyle>
            <a:lvl1pPr>
              <a:defRPr/>
            </a:lvl1pPr>
          </a:lstStyle>
          <a:p>
            <a:pPr>
              <a:defRPr/>
            </a:pPr>
            <a:fld id="{AE8AE1B8-A378-4C90-9AF4-8C47144951FA}" type="datetimeFigureOut">
              <a:rPr lang="zh-CN" altLang="en-US"/>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幻灯片编号占位符 5"/>
          <p:cNvSpPr>
            <a:spLocks noGrp="1"/>
          </p:cNvSpPr>
          <p:nvPr>
            <p:ph type="sldNum" sz="quarter" idx="12"/>
          </p:nvPr>
        </p:nvSpPr>
        <p:spPr/>
        <p:txBody>
          <a:bodyPr/>
          <a:lstStyle>
            <a:lvl1pPr>
              <a:defRPr/>
            </a:lvl1pPr>
          </a:lstStyle>
          <a:p>
            <a:pPr>
              <a:defRPr/>
            </a:pPr>
            <a:fld id="{05966B5F-ABCD-436A-A588-FA5257843B3A}" type="slidenum">
              <a:rPr lang="zh-CN" altLang="en-US"/>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endParaRPr lang="zh-CN" altLang="en-US"/>
          </a:p>
        </p:txBody>
      </p:sp>
      <p:sp>
        <p:nvSpPr>
          <p:cNvPr id="5" name="日期占位符 3"/>
          <p:cNvSpPr>
            <a:spLocks noGrp="1"/>
          </p:cNvSpPr>
          <p:nvPr>
            <p:ph type="dt" sz="half" idx="10"/>
          </p:nvPr>
        </p:nvSpPr>
        <p:spPr/>
        <p:txBody>
          <a:bodyPr/>
          <a:lstStyle>
            <a:lvl1pPr>
              <a:defRPr/>
            </a:lvl1pPr>
          </a:lstStyle>
          <a:p>
            <a:pPr>
              <a:defRPr/>
            </a:pPr>
            <a:fld id="{8B8A8F54-C7B0-484C-8660-8DBCAD3DEC43}" type="datetimeFigureOut">
              <a:rPr lang="zh-CN" altLang="en-US"/>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幻灯片编号占位符 5"/>
          <p:cNvSpPr>
            <a:spLocks noGrp="1"/>
          </p:cNvSpPr>
          <p:nvPr>
            <p:ph type="sldNum" sz="quarter" idx="12"/>
          </p:nvPr>
        </p:nvSpPr>
        <p:spPr/>
        <p:txBody>
          <a:bodyPr/>
          <a:lstStyle>
            <a:lvl1pPr>
              <a:defRPr/>
            </a:lvl1pPr>
          </a:lstStyle>
          <a:p>
            <a:pPr>
              <a:defRPr/>
            </a:pPr>
            <a:fld id="{B73E11EC-D0EE-4786-8623-7F314F526838}" type="slidenum">
              <a:rPr lang="zh-CN" altLang="en-US"/>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20.xml"/><Relationship Id="rId8" Type="http://schemas.openxmlformats.org/officeDocument/2006/relationships/slideLayout" Target="../slideLayouts/slideLayout19.xml"/><Relationship Id="rId7" Type="http://schemas.openxmlformats.org/officeDocument/2006/relationships/slideLayout" Target="../slideLayouts/slideLayout18.xml"/><Relationship Id="rId6" Type="http://schemas.openxmlformats.org/officeDocument/2006/relationships/slideLayout" Target="../slideLayouts/slideLayout17.xml"/><Relationship Id="rId5" Type="http://schemas.openxmlformats.org/officeDocument/2006/relationships/slideLayout" Target="../slideLayouts/slideLayout16.xml"/><Relationship Id="rId4" Type="http://schemas.openxmlformats.org/officeDocument/2006/relationships/slideLayout" Target="../slideLayouts/slideLayout15.xml"/><Relationship Id="rId3" Type="http://schemas.openxmlformats.org/officeDocument/2006/relationships/slideLayout" Target="../slideLayouts/slideLayout14.xml"/><Relationship Id="rId25" Type="http://schemas.openxmlformats.org/officeDocument/2006/relationships/theme" Target="../theme/theme2.xml"/><Relationship Id="rId24" Type="http://schemas.openxmlformats.org/officeDocument/2006/relationships/tags" Target="../tags/tag126.xml"/><Relationship Id="rId23" Type="http://schemas.openxmlformats.org/officeDocument/2006/relationships/tags" Target="../tags/tag125.xml"/><Relationship Id="rId22" Type="http://schemas.openxmlformats.org/officeDocument/2006/relationships/tags" Target="../tags/tag124.xml"/><Relationship Id="rId21" Type="http://schemas.openxmlformats.org/officeDocument/2006/relationships/tags" Target="../tags/tag123.xml"/><Relationship Id="rId20" Type="http://schemas.openxmlformats.org/officeDocument/2006/relationships/tags" Target="../tags/tag122.xml"/><Relationship Id="rId2" Type="http://schemas.openxmlformats.org/officeDocument/2006/relationships/slideLayout" Target="../slideLayouts/slideLayout13.xml"/><Relationship Id="rId19" Type="http://schemas.openxmlformats.org/officeDocument/2006/relationships/tags" Target="../tags/tag121.xml"/><Relationship Id="rId18" Type="http://schemas.openxmlformats.org/officeDocument/2006/relationships/slideLayout" Target="../slideLayouts/slideLayout29.xml"/><Relationship Id="rId17" Type="http://schemas.openxmlformats.org/officeDocument/2006/relationships/slideLayout" Target="../slideLayouts/slideLayout28.xml"/><Relationship Id="rId16" Type="http://schemas.openxmlformats.org/officeDocument/2006/relationships/slideLayout" Target="../slideLayouts/slideLayout27.xml"/><Relationship Id="rId15" Type="http://schemas.openxmlformats.org/officeDocument/2006/relationships/slideLayout" Target="../slideLayouts/slideLayout26.xml"/><Relationship Id="rId14" Type="http://schemas.openxmlformats.org/officeDocument/2006/relationships/slideLayout" Target="../slideLayouts/slideLayout25.xml"/><Relationship Id="rId13" Type="http://schemas.openxmlformats.org/officeDocument/2006/relationships/slideLayout" Target="../slideLayouts/slideLayout24.xml"/><Relationship Id="rId12" Type="http://schemas.openxmlformats.org/officeDocument/2006/relationships/slideLayout" Target="../slideLayouts/slideLayout23.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170" name="标题占位符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a:t>单击此处编辑母版标题样式</a:t>
            </a:r>
            <a:endParaRPr lang="zh-CN" altLang="en-US"/>
          </a:p>
        </p:txBody>
      </p:sp>
      <p:sp>
        <p:nvSpPr>
          <p:cNvPr id="7171" name="文本占位符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kumimoji="1" sz="1200">
                <a:solidFill>
                  <a:schemeClr val="tx1">
                    <a:tint val="75000"/>
                  </a:schemeClr>
                </a:solidFill>
                <a:latin typeface="+mn-lt"/>
                <a:ea typeface="+mn-ea"/>
              </a:defRPr>
            </a:lvl1pPr>
          </a:lstStyle>
          <a:p>
            <a:pPr>
              <a:defRPr/>
            </a:pPr>
            <a:fld id="{6CF29BEC-490D-4AF3-81B3-5465A1E92A24}" type="datetimeFigureOut">
              <a:rPr lang="zh-CN" altLang="en-US"/>
            </a:fld>
            <a:endParaRPr lang="zh-CN" altLang="en-US"/>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kumimoji="1" sz="1200">
                <a:solidFill>
                  <a:schemeClr val="tx1">
                    <a:tint val="75000"/>
                  </a:schemeClr>
                </a:solidFill>
                <a:latin typeface="+mn-lt"/>
                <a:ea typeface="+mn-ea"/>
              </a:defRPr>
            </a:lvl1pPr>
          </a:lstStyle>
          <a:p>
            <a:pPr>
              <a:defRPr/>
            </a:pPr>
            <a:endParaRPr lang="zh-CN" altLang="en-US"/>
          </a:p>
        </p:txBody>
      </p:sp>
      <p:sp>
        <p:nvSpPr>
          <p:cNvPr id="6" name="幻灯片编号占位符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kumimoji="1" sz="1200">
                <a:solidFill>
                  <a:schemeClr val="tx1">
                    <a:tint val="75000"/>
                  </a:schemeClr>
                </a:solidFill>
                <a:latin typeface="+mn-lt"/>
                <a:ea typeface="+mn-ea"/>
              </a:defRPr>
            </a:lvl1pPr>
          </a:lstStyle>
          <a:p>
            <a:pPr>
              <a:defRPr/>
            </a:pPr>
            <a:fld id="{0E6ABF48-D27C-4D46-98FD-952E0E323844}" type="slidenum">
              <a:rPr lang="zh-CN" altLang="en-US"/>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0" fontAlgn="base" hangingPunct="0">
        <a:spcBef>
          <a:spcPct val="0"/>
        </a:spcBef>
        <a:spcAft>
          <a:spcPct val="0"/>
        </a:spcAft>
        <a:defRPr sz="4400" kern="1200">
          <a:solidFill>
            <a:schemeClr val="tx1"/>
          </a:solidFill>
          <a:latin typeface="+mj-lt"/>
          <a:ea typeface="+mj-ea"/>
          <a:cs typeface="+mj-cs"/>
        </a:defRPr>
      </a:lvl1pPr>
      <a:lvl2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2pPr>
      <a:lvl3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3pPr>
      <a:lvl4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4pPr>
      <a:lvl5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5pPr>
      <a:lvl6pPr marL="4572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6pPr>
      <a:lvl7pPr marL="9144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7pPr>
      <a:lvl8pPr marL="13716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8pPr>
      <a:lvl9pPr marL="18288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9pPr>
    </p:titleStyle>
    <p:bodyStyle>
      <a:lvl1pPr marL="342900" indent="-342900" algn="l" defTabSz="457200"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defTabSz="457200"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defTabSz="457200"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9pPr>
    </p:bodyStyle>
    <p:otherStyle>
      <a:defPPr>
        <a:defRPr lang="zh-CN"/>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标题占位符 1"/>
          <p:cNvSpPr>
            <a:spLocks noGrp="1"/>
          </p:cNvSpPr>
          <p:nvPr>
            <p:ph type="title"/>
            <p:custDataLst>
              <p:tags r:id="rId19"/>
            </p:custDataLst>
          </p:nvPr>
        </p:nvSpPr>
        <p:spPr>
          <a:xfrm>
            <a:off x="628650" y="1131094"/>
            <a:ext cx="7886700" cy="994172"/>
          </a:xfrm>
          <a:prstGeom prst="rect">
            <a:avLst/>
          </a:prstGeom>
        </p:spPr>
        <p:txBody>
          <a:bodyPr vert="horz" lIns="91440" tIns="45720" rIns="91440" bIns="45720" rtlCol="0" anchor="ctr">
            <a:norm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20"/>
            </p:custDataLst>
          </p:nvPr>
        </p:nvSpPr>
        <p:spPr>
          <a:xfrm>
            <a:off x="628650" y="2226469"/>
            <a:ext cx="7886700" cy="3263504"/>
          </a:xfrm>
          <a:prstGeom prst="rect">
            <a:avLst/>
          </a:prstGeom>
        </p:spPr>
        <p:txBody>
          <a:bodyPr vert="horz" lIns="91440" tIns="45720" rIns="91440" bIns="4572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custDataLst>
              <p:tags r:id="rId21"/>
            </p:custDataLst>
          </p:nvPr>
        </p:nvSpPr>
        <p:spPr>
          <a:xfrm>
            <a:off x="628650" y="5624513"/>
            <a:ext cx="2057400" cy="273844"/>
          </a:xfrm>
          <a:prstGeom prst="rect">
            <a:avLst/>
          </a:prstGeom>
        </p:spPr>
        <p:txBody>
          <a:bodyPr vert="horz" lIns="91440" tIns="45720" rIns="91440" bIns="45720" rtlCol="0" anchor="ctr">
            <a:normAutofit/>
          </a:bodyPr>
          <a:lstStyle>
            <a:lvl1pPr algn="l">
              <a:defRPr sz="900">
                <a:solidFill>
                  <a:schemeClr val="bg1">
                    <a:lumMod val="65000"/>
                  </a:schemeClr>
                </a:solidFill>
                <a:latin typeface="+mn-ea"/>
                <a:ea typeface="+mn-ea"/>
              </a:defRPr>
            </a:lvl1pPr>
          </a:lstStyle>
          <a:p>
            <a:fld id="{3AF26454-18F3-4682-85CD-2E9D3BF5A20C}" type="datetimeFigureOut">
              <a:rPr lang="zh-CN" altLang="en-US" smtClean="0"/>
            </a:fld>
            <a:endParaRPr lang="zh-CN" altLang="en-US" dirty="0"/>
          </a:p>
        </p:txBody>
      </p:sp>
      <p:sp>
        <p:nvSpPr>
          <p:cNvPr id="5" name="页脚占位符 4"/>
          <p:cNvSpPr>
            <a:spLocks noGrp="1"/>
          </p:cNvSpPr>
          <p:nvPr>
            <p:ph type="ftr" sz="quarter" idx="3"/>
            <p:custDataLst>
              <p:tags r:id="rId22"/>
            </p:custDataLst>
          </p:nvPr>
        </p:nvSpPr>
        <p:spPr>
          <a:xfrm>
            <a:off x="3028950" y="5624513"/>
            <a:ext cx="3086100" cy="273844"/>
          </a:xfrm>
          <a:prstGeom prst="rect">
            <a:avLst/>
          </a:prstGeom>
        </p:spPr>
        <p:txBody>
          <a:bodyPr vert="horz" lIns="91440" tIns="45720" rIns="91440" bIns="45720" rtlCol="0" anchor="ctr">
            <a:normAutofit/>
          </a:bodyPr>
          <a:lstStyle>
            <a:lvl1pPr algn="ctr">
              <a:defRPr sz="900">
                <a:solidFill>
                  <a:schemeClr val="bg1">
                    <a:lumMod val="65000"/>
                  </a:schemeClr>
                </a:solidFill>
                <a:latin typeface="+mn-ea"/>
                <a:ea typeface="+mn-ea"/>
              </a:defRPr>
            </a:lvl1pPr>
          </a:lstStyle>
          <a:p>
            <a:endParaRPr lang="zh-CN" altLang="en-US"/>
          </a:p>
        </p:txBody>
      </p:sp>
      <p:sp>
        <p:nvSpPr>
          <p:cNvPr id="6" name="灯片编号占位符 5"/>
          <p:cNvSpPr>
            <a:spLocks noGrp="1"/>
          </p:cNvSpPr>
          <p:nvPr>
            <p:ph type="sldNum" sz="quarter" idx="4"/>
            <p:custDataLst>
              <p:tags r:id="rId23"/>
            </p:custDataLst>
          </p:nvPr>
        </p:nvSpPr>
        <p:spPr>
          <a:xfrm>
            <a:off x="6457950" y="5624513"/>
            <a:ext cx="2057400" cy="273844"/>
          </a:xfrm>
          <a:prstGeom prst="rect">
            <a:avLst/>
          </a:prstGeom>
        </p:spPr>
        <p:txBody>
          <a:bodyPr vert="horz" lIns="91440" tIns="45720" rIns="91440" bIns="45720" rtlCol="0" anchor="ctr">
            <a:normAutofit/>
          </a:bodyPr>
          <a:lstStyle>
            <a:lvl1pPr algn="r">
              <a:defRPr sz="900">
                <a:solidFill>
                  <a:schemeClr val="bg1">
                    <a:lumMod val="65000"/>
                  </a:schemeClr>
                </a:solidFill>
                <a:latin typeface="+mn-ea"/>
                <a:ea typeface="+mn-ea"/>
              </a:defRPr>
            </a:lvl1pPr>
          </a:lstStyle>
          <a:p>
            <a:fld id="{20B1BF28-F930-49E4-85CE-AE60C16D92B0}" type="slidenum">
              <a:rPr lang="zh-CN" altLang="en-US" smtClean="0"/>
            </a:fld>
            <a:endParaRPr lang="zh-CN" altLang="en-US"/>
          </a:p>
        </p:txBody>
      </p:sp>
      <p:sp>
        <p:nvSpPr>
          <p:cNvPr id="7" name="KSO_TEMPLATE" hidden="1"/>
          <p:cNvSpPr/>
          <p:nvPr>
            <p:custDataLst>
              <p:tags r:id="rId24"/>
            </p:custDataLst>
          </p:nvPr>
        </p:nvSpPr>
        <p:spPr>
          <a:xfrm>
            <a:off x="0" y="85725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 id="2147483678" r:id="rId18"/>
  </p:sldLayoutIdLst>
  <p:txStyles>
    <p:titleStyle>
      <a:lvl1pPr algn="l" defTabSz="685800" rtl="0" eaLnBrk="1" latinLnBrk="0" hangingPunct="1">
        <a:lnSpc>
          <a:spcPct val="90000"/>
        </a:lnSpc>
        <a:spcBef>
          <a:spcPct val="0"/>
        </a:spcBef>
        <a:buNone/>
        <a:defRPr sz="3300" kern="1200">
          <a:solidFill>
            <a:schemeClr val="tx1"/>
          </a:solidFill>
          <a:latin typeface="+mj-ea"/>
          <a:ea typeface="+mj-ea"/>
          <a:cs typeface="Arial" panose="020B0604020202020204" pitchFamily="34" charset="0"/>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1800" kern="1200">
          <a:solidFill>
            <a:schemeClr val="tx1"/>
          </a:solidFill>
          <a:latin typeface="+mn-ea"/>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ea"/>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ea"/>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ea"/>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ea"/>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tags" Target="../tags/tag127.xml"/><Relationship Id="rId2" Type="http://schemas.openxmlformats.org/officeDocument/2006/relationships/image" Target="../media/image3.jpeg"/><Relationship Id="rId1" Type="http://schemas.openxmlformats.org/officeDocument/2006/relationships/image" Target="../media/image2.png"/></Relationships>
</file>

<file path=ppt/slides/_rels/slide10.xml.rels><?xml version="1.0" encoding="UTF-8" standalone="yes"?>
<Relationships xmlns="http://schemas.openxmlformats.org/package/2006/relationships"><Relationship Id="rId4" Type="http://schemas.openxmlformats.org/officeDocument/2006/relationships/slideLayout" Target="../slideLayouts/slideLayout18.xml"/><Relationship Id="rId3" Type="http://schemas.openxmlformats.org/officeDocument/2006/relationships/tags" Target="../tags/tag148.xml"/><Relationship Id="rId2" Type="http://schemas.openxmlformats.org/officeDocument/2006/relationships/tags" Target="../tags/tag147.xml"/><Relationship Id="rId1" Type="http://schemas.openxmlformats.org/officeDocument/2006/relationships/image" Target="../media/image4.jpeg"/></Relationships>
</file>

<file path=ppt/slides/_rels/slide11.xml.rels><?xml version="1.0" encoding="UTF-8" standalone="yes"?>
<Relationships xmlns="http://schemas.openxmlformats.org/package/2006/relationships"><Relationship Id="rId5" Type="http://schemas.openxmlformats.org/officeDocument/2006/relationships/slideLayout" Target="../slideLayouts/slideLayout18.xml"/><Relationship Id="rId4" Type="http://schemas.openxmlformats.org/officeDocument/2006/relationships/tags" Target="../tags/tag150.xml"/><Relationship Id="rId3" Type="http://schemas.openxmlformats.org/officeDocument/2006/relationships/image" Target="../media/image8.png"/><Relationship Id="rId2" Type="http://schemas.openxmlformats.org/officeDocument/2006/relationships/tags" Target="../tags/tag149.xml"/><Relationship Id="rId1" Type="http://schemas.openxmlformats.org/officeDocument/2006/relationships/image" Target="../media/image4.jpeg"/></Relationships>
</file>

<file path=ppt/slides/_rels/slide12.xml.rels><?xml version="1.0" encoding="UTF-8" standalone="yes"?>
<Relationships xmlns="http://schemas.openxmlformats.org/package/2006/relationships"><Relationship Id="rId5" Type="http://schemas.openxmlformats.org/officeDocument/2006/relationships/slideLayout" Target="../slideLayouts/slideLayout18.xml"/><Relationship Id="rId4" Type="http://schemas.openxmlformats.org/officeDocument/2006/relationships/tags" Target="../tags/tag152.xml"/><Relationship Id="rId3" Type="http://schemas.openxmlformats.org/officeDocument/2006/relationships/image" Target="../media/image9.png"/><Relationship Id="rId2" Type="http://schemas.openxmlformats.org/officeDocument/2006/relationships/tags" Target="../tags/tag151.xml"/><Relationship Id="rId1" Type="http://schemas.openxmlformats.org/officeDocument/2006/relationships/image" Target="../media/image4.jpeg"/></Relationships>
</file>

<file path=ppt/slides/_rels/slide13.xml.rels><?xml version="1.0" encoding="UTF-8" standalone="yes"?>
<Relationships xmlns="http://schemas.openxmlformats.org/package/2006/relationships"><Relationship Id="rId5" Type="http://schemas.openxmlformats.org/officeDocument/2006/relationships/slideLayout" Target="../slideLayouts/slideLayout18.xml"/><Relationship Id="rId4" Type="http://schemas.openxmlformats.org/officeDocument/2006/relationships/tags" Target="../tags/tag154.xml"/><Relationship Id="rId3" Type="http://schemas.openxmlformats.org/officeDocument/2006/relationships/image" Target="../media/image10.png"/><Relationship Id="rId2" Type="http://schemas.openxmlformats.org/officeDocument/2006/relationships/tags" Target="../tags/tag153.xml"/><Relationship Id="rId1" Type="http://schemas.openxmlformats.org/officeDocument/2006/relationships/image" Target="../media/image4.jpeg"/></Relationships>
</file>

<file path=ppt/slides/_rels/slide14.xml.rels><?xml version="1.0" encoding="UTF-8" standalone="yes"?>
<Relationships xmlns="http://schemas.openxmlformats.org/package/2006/relationships"><Relationship Id="rId5" Type="http://schemas.openxmlformats.org/officeDocument/2006/relationships/slideLayout" Target="../slideLayouts/slideLayout18.xml"/><Relationship Id="rId4" Type="http://schemas.openxmlformats.org/officeDocument/2006/relationships/tags" Target="../tags/tag156.xml"/><Relationship Id="rId3" Type="http://schemas.openxmlformats.org/officeDocument/2006/relationships/image" Target="../media/image11.png"/><Relationship Id="rId2" Type="http://schemas.openxmlformats.org/officeDocument/2006/relationships/tags" Target="../tags/tag155.xml"/><Relationship Id="rId1" Type="http://schemas.openxmlformats.org/officeDocument/2006/relationships/image" Target="../media/image4.jpeg"/></Relationships>
</file>

<file path=ppt/slides/_rels/slide15.xml.rels><?xml version="1.0" encoding="UTF-8" standalone="yes"?>
<Relationships xmlns="http://schemas.openxmlformats.org/package/2006/relationships"><Relationship Id="rId5" Type="http://schemas.openxmlformats.org/officeDocument/2006/relationships/slideLayout" Target="../slideLayouts/slideLayout18.xml"/><Relationship Id="rId4" Type="http://schemas.openxmlformats.org/officeDocument/2006/relationships/tags" Target="../tags/tag158.xml"/><Relationship Id="rId3" Type="http://schemas.openxmlformats.org/officeDocument/2006/relationships/image" Target="../media/image12.png"/><Relationship Id="rId2" Type="http://schemas.openxmlformats.org/officeDocument/2006/relationships/tags" Target="../tags/tag157.xml"/><Relationship Id="rId1" Type="http://schemas.openxmlformats.org/officeDocument/2006/relationships/image" Target="../media/image4.jpeg"/></Relationships>
</file>

<file path=ppt/slides/_rels/slide16.xml.rels><?xml version="1.0" encoding="UTF-8" standalone="yes"?>
<Relationships xmlns="http://schemas.openxmlformats.org/package/2006/relationships"><Relationship Id="rId4" Type="http://schemas.openxmlformats.org/officeDocument/2006/relationships/slideLayout" Target="../slideLayouts/slideLayout18.xml"/><Relationship Id="rId3" Type="http://schemas.openxmlformats.org/officeDocument/2006/relationships/tags" Target="../tags/tag160.xml"/><Relationship Id="rId2" Type="http://schemas.openxmlformats.org/officeDocument/2006/relationships/tags" Target="../tags/tag159.xml"/><Relationship Id="rId1" Type="http://schemas.openxmlformats.org/officeDocument/2006/relationships/image" Target="../media/image4.jpeg"/></Relationships>
</file>

<file path=ppt/slides/_rels/slide17.xml.rels><?xml version="1.0" encoding="UTF-8" standalone="yes"?>
<Relationships xmlns="http://schemas.openxmlformats.org/package/2006/relationships"><Relationship Id="rId6" Type="http://schemas.openxmlformats.org/officeDocument/2006/relationships/slideLayout" Target="../slideLayouts/slideLayout18.xml"/><Relationship Id="rId5" Type="http://schemas.openxmlformats.org/officeDocument/2006/relationships/tags" Target="../tags/tag162.xml"/><Relationship Id="rId4" Type="http://schemas.openxmlformats.org/officeDocument/2006/relationships/image" Target="../media/image14.png"/><Relationship Id="rId3" Type="http://schemas.openxmlformats.org/officeDocument/2006/relationships/image" Target="../media/image13.png"/><Relationship Id="rId2" Type="http://schemas.openxmlformats.org/officeDocument/2006/relationships/tags" Target="../tags/tag161.xml"/><Relationship Id="rId1" Type="http://schemas.openxmlformats.org/officeDocument/2006/relationships/image" Target="../media/image4.jpeg"/></Relationships>
</file>

<file path=ppt/slides/_rels/slide18.xml.rels><?xml version="1.0" encoding="UTF-8" standalone="yes"?>
<Relationships xmlns="http://schemas.openxmlformats.org/package/2006/relationships"><Relationship Id="rId5" Type="http://schemas.openxmlformats.org/officeDocument/2006/relationships/slideLayout" Target="../slideLayouts/slideLayout18.xml"/><Relationship Id="rId4" Type="http://schemas.openxmlformats.org/officeDocument/2006/relationships/tags" Target="../tags/tag164.xml"/><Relationship Id="rId3" Type="http://schemas.openxmlformats.org/officeDocument/2006/relationships/image" Target="../media/image15.png"/><Relationship Id="rId2" Type="http://schemas.openxmlformats.org/officeDocument/2006/relationships/tags" Target="../tags/tag163.xml"/><Relationship Id="rId1" Type="http://schemas.openxmlformats.org/officeDocument/2006/relationships/image" Target="../media/image4.jpeg"/></Relationships>
</file>

<file path=ppt/slides/_rels/slide19.xml.rels><?xml version="1.0" encoding="UTF-8" standalone="yes"?>
<Relationships xmlns="http://schemas.openxmlformats.org/package/2006/relationships"><Relationship Id="rId5" Type="http://schemas.openxmlformats.org/officeDocument/2006/relationships/slideLayout" Target="../slideLayouts/slideLayout18.xml"/><Relationship Id="rId4" Type="http://schemas.openxmlformats.org/officeDocument/2006/relationships/tags" Target="../tags/tag166.xml"/><Relationship Id="rId3" Type="http://schemas.openxmlformats.org/officeDocument/2006/relationships/image" Target="../media/image16.png"/><Relationship Id="rId2" Type="http://schemas.openxmlformats.org/officeDocument/2006/relationships/tags" Target="../tags/tag165.xml"/><Relationship Id="rId1" Type="http://schemas.openxmlformats.org/officeDocument/2006/relationships/image" Target="../media/image4.jpeg"/></Relationships>
</file>

<file path=ppt/slides/_rels/slide2.xml.rels><?xml version="1.0" encoding="UTF-8" standalone="yes"?>
<Relationships xmlns="http://schemas.openxmlformats.org/package/2006/relationships"><Relationship Id="rId8" Type="http://schemas.openxmlformats.org/officeDocument/2006/relationships/notesSlide" Target="../notesSlides/notesSlide1.xml"/><Relationship Id="rId7" Type="http://schemas.openxmlformats.org/officeDocument/2006/relationships/slideLayout" Target="../slideLayouts/slideLayout18.xml"/><Relationship Id="rId6" Type="http://schemas.openxmlformats.org/officeDocument/2006/relationships/tags" Target="../tags/tag132.xml"/><Relationship Id="rId5" Type="http://schemas.openxmlformats.org/officeDocument/2006/relationships/tags" Target="../tags/tag131.xml"/><Relationship Id="rId4" Type="http://schemas.openxmlformats.org/officeDocument/2006/relationships/tags" Target="../tags/tag130.xml"/><Relationship Id="rId3" Type="http://schemas.openxmlformats.org/officeDocument/2006/relationships/tags" Target="../tags/tag129.xml"/><Relationship Id="rId2" Type="http://schemas.openxmlformats.org/officeDocument/2006/relationships/tags" Target="../tags/tag128.xml"/><Relationship Id="rId1" Type="http://schemas.openxmlformats.org/officeDocument/2006/relationships/image" Target="../media/image4.jpeg"/></Relationships>
</file>

<file path=ppt/slides/_rels/slide20.xml.rels><?xml version="1.0" encoding="UTF-8" standalone="yes"?>
<Relationships xmlns="http://schemas.openxmlformats.org/package/2006/relationships"><Relationship Id="rId5" Type="http://schemas.openxmlformats.org/officeDocument/2006/relationships/slideLayout" Target="../slideLayouts/slideLayout18.xml"/><Relationship Id="rId4" Type="http://schemas.openxmlformats.org/officeDocument/2006/relationships/tags" Target="../tags/tag168.xml"/><Relationship Id="rId3" Type="http://schemas.openxmlformats.org/officeDocument/2006/relationships/image" Target="../media/image17.png"/><Relationship Id="rId2" Type="http://schemas.openxmlformats.org/officeDocument/2006/relationships/tags" Target="../tags/tag167.xml"/><Relationship Id="rId1" Type="http://schemas.openxmlformats.org/officeDocument/2006/relationships/image" Target="../media/image4.jpeg"/></Relationships>
</file>

<file path=ppt/slides/_rels/slide21.xml.rels><?xml version="1.0" encoding="UTF-8" standalone="yes"?>
<Relationships xmlns="http://schemas.openxmlformats.org/package/2006/relationships"><Relationship Id="rId5" Type="http://schemas.openxmlformats.org/officeDocument/2006/relationships/slideLayout" Target="../slideLayouts/slideLayout18.xml"/><Relationship Id="rId4" Type="http://schemas.openxmlformats.org/officeDocument/2006/relationships/tags" Target="../tags/tag170.xml"/><Relationship Id="rId3" Type="http://schemas.openxmlformats.org/officeDocument/2006/relationships/image" Target="../media/image18.png"/><Relationship Id="rId2" Type="http://schemas.openxmlformats.org/officeDocument/2006/relationships/tags" Target="../tags/tag169.xml"/><Relationship Id="rId1" Type="http://schemas.openxmlformats.org/officeDocument/2006/relationships/image" Target="../media/image4.jpeg"/></Relationships>
</file>

<file path=ppt/slides/_rels/slide22.xml.rels><?xml version="1.0" encoding="UTF-8" standalone="yes"?>
<Relationships xmlns="http://schemas.openxmlformats.org/package/2006/relationships"><Relationship Id="rId5" Type="http://schemas.openxmlformats.org/officeDocument/2006/relationships/slideLayout" Target="../slideLayouts/slideLayout18.xml"/><Relationship Id="rId4" Type="http://schemas.openxmlformats.org/officeDocument/2006/relationships/tags" Target="../tags/tag172.xml"/><Relationship Id="rId3" Type="http://schemas.openxmlformats.org/officeDocument/2006/relationships/image" Target="../media/image19.png"/><Relationship Id="rId2" Type="http://schemas.openxmlformats.org/officeDocument/2006/relationships/tags" Target="../tags/tag171.xml"/><Relationship Id="rId1" Type="http://schemas.openxmlformats.org/officeDocument/2006/relationships/image" Target="../media/image4.jpeg"/></Relationships>
</file>

<file path=ppt/slides/_rels/slide23.xml.rels><?xml version="1.0" encoding="UTF-8" standalone="yes"?>
<Relationships xmlns="http://schemas.openxmlformats.org/package/2006/relationships"><Relationship Id="rId5" Type="http://schemas.openxmlformats.org/officeDocument/2006/relationships/slideLayout" Target="../slideLayouts/slideLayout18.xml"/><Relationship Id="rId4" Type="http://schemas.openxmlformats.org/officeDocument/2006/relationships/tags" Target="../tags/tag174.xml"/><Relationship Id="rId3" Type="http://schemas.openxmlformats.org/officeDocument/2006/relationships/image" Target="../media/image20.png"/><Relationship Id="rId2" Type="http://schemas.openxmlformats.org/officeDocument/2006/relationships/tags" Target="../tags/tag173.xml"/><Relationship Id="rId1" Type="http://schemas.openxmlformats.org/officeDocument/2006/relationships/image" Target="../media/image4.jpeg"/></Relationships>
</file>

<file path=ppt/slides/_rels/slide24.xml.rels><?xml version="1.0" encoding="UTF-8" standalone="yes"?>
<Relationships xmlns="http://schemas.openxmlformats.org/package/2006/relationships"><Relationship Id="rId4" Type="http://schemas.openxmlformats.org/officeDocument/2006/relationships/slideLayout" Target="../slideLayouts/slideLayout18.xml"/><Relationship Id="rId3" Type="http://schemas.openxmlformats.org/officeDocument/2006/relationships/tags" Target="../tags/tag176.xml"/><Relationship Id="rId2" Type="http://schemas.openxmlformats.org/officeDocument/2006/relationships/tags" Target="../tags/tag175.xml"/><Relationship Id="rId1" Type="http://schemas.openxmlformats.org/officeDocument/2006/relationships/image" Target="../media/image4.jpeg"/></Relationships>
</file>

<file path=ppt/slides/_rels/slide25.xml.rels><?xml version="1.0" encoding="UTF-8" standalone="yes"?>
<Relationships xmlns="http://schemas.openxmlformats.org/package/2006/relationships"><Relationship Id="rId4" Type="http://schemas.openxmlformats.org/officeDocument/2006/relationships/slideLayout" Target="../slideLayouts/slideLayout18.xml"/><Relationship Id="rId3" Type="http://schemas.openxmlformats.org/officeDocument/2006/relationships/tags" Target="../tags/tag178.xml"/><Relationship Id="rId2" Type="http://schemas.openxmlformats.org/officeDocument/2006/relationships/tags" Target="../tags/tag177.xml"/><Relationship Id="rId1" Type="http://schemas.openxmlformats.org/officeDocument/2006/relationships/image" Target="../media/image4.jpeg"/></Relationships>
</file>

<file path=ppt/slides/_rels/slide26.xml.rels><?xml version="1.0" encoding="UTF-8" standalone="yes"?>
<Relationships xmlns="http://schemas.openxmlformats.org/package/2006/relationships"><Relationship Id="rId4" Type="http://schemas.openxmlformats.org/officeDocument/2006/relationships/slideLayout" Target="../slideLayouts/slideLayout18.xml"/><Relationship Id="rId3" Type="http://schemas.openxmlformats.org/officeDocument/2006/relationships/tags" Target="../tags/tag179.xml"/><Relationship Id="rId2" Type="http://schemas.openxmlformats.org/officeDocument/2006/relationships/image" Target="../media/image21.png"/><Relationship Id="rId1" Type="http://schemas.openxmlformats.org/officeDocument/2006/relationships/image" Target="../media/image4.jpeg"/></Relationships>
</file>

<file path=ppt/slides/_rels/slide27.xml.rels><?xml version="1.0" encoding="UTF-8" standalone="yes"?>
<Relationships xmlns="http://schemas.openxmlformats.org/package/2006/relationships"><Relationship Id="rId4" Type="http://schemas.openxmlformats.org/officeDocument/2006/relationships/slideLayout" Target="../slideLayouts/slideLayout22.xml"/><Relationship Id="rId3" Type="http://schemas.openxmlformats.org/officeDocument/2006/relationships/tags" Target="../tags/tag182.xml"/><Relationship Id="rId2" Type="http://schemas.openxmlformats.org/officeDocument/2006/relationships/tags" Target="../tags/tag181.xml"/><Relationship Id="rId1" Type="http://schemas.openxmlformats.org/officeDocument/2006/relationships/tags" Target="../tags/tag180.xml"/></Relationships>
</file>

<file path=ppt/slides/_rels/slide3.xml.rels><?xml version="1.0" encoding="UTF-8" standalone="yes"?>
<Relationships xmlns="http://schemas.openxmlformats.org/package/2006/relationships"><Relationship Id="rId5" Type="http://schemas.openxmlformats.org/officeDocument/2006/relationships/slideLayout" Target="../slideLayouts/slideLayout18.xml"/><Relationship Id="rId4" Type="http://schemas.openxmlformats.org/officeDocument/2006/relationships/tags" Target="../tags/tag135.xml"/><Relationship Id="rId3" Type="http://schemas.openxmlformats.org/officeDocument/2006/relationships/tags" Target="../tags/tag134.xml"/><Relationship Id="rId2" Type="http://schemas.openxmlformats.org/officeDocument/2006/relationships/tags" Target="../tags/tag133.xml"/><Relationship Id="rId1" Type="http://schemas.openxmlformats.org/officeDocument/2006/relationships/image" Target="../media/image4.jpeg"/></Relationships>
</file>

<file path=ppt/slides/_rels/slide4.xml.rels><?xml version="1.0" encoding="UTF-8" standalone="yes"?>
<Relationships xmlns="http://schemas.openxmlformats.org/package/2006/relationships"><Relationship Id="rId4" Type="http://schemas.openxmlformats.org/officeDocument/2006/relationships/slideLayout" Target="../slideLayouts/slideLayout18.xml"/><Relationship Id="rId3" Type="http://schemas.openxmlformats.org/officeDocument/2006/relationships/tags" Target="../tags/tag137.xml"/><Relationship Id="rId2" Type="http://schemas.openxmlformats.org/officeDocument/2006/relationships/tags" Target="../tags/tag136.xml"/><Relationship Id="rId1" Type="http://schemas.openxmlformats.org/officeDocument/2006/relationships/image" Target="../media/image4.jpeg"/></Relationships>
</file>

<file path=ppt/slides/_rels/slide5.xml.rels><?xml version="1.0" encoding="UTF-8" standalone="yes"?>
<Relationships xmlns="http://schemas.openxmlformats.org/package/2006/relationships"><Relationship Id="rId5" Type="http://schemas.openxmlformats.org/officeDocument/2006/relationships/slideLayout" Target="../slideLayouts/slideLayout18.xml"/><Relationship Id="rId4" Type="http://schemas.openxmlformats.org/officeDocument/2006/relationships/tags" Target="../tags/tag139.xml"/><Relationship Id="rId3" Type="http://schemas.openxmlformats.org/officeDocument/2006/relationships/image" Target="../media/image5.png"/><Relationship Id="rId2" Type="http://schemas.openxmlformats.org/officeDocument/2006/relationships/tags" Target="../tags/tag138.xml"/><Relationship Id="rId1" Type="http://schemas.openxmlformats.org/officeDocument/2006/relationships/image" Target="../media/image4.jpeg"/></Relationships>
</file>

<file path=ppt/slides/_rels/slide6.xml.rels><?xml version="1.0" encoding="UTF-8" standalone="yes"?>
<Relationships xmlns="http://schemas.openxmlformats.org/package/2006/relationships"><Relationship Id="rId5" Type="http://schemas.openxmlformats.org/officeDocument/2006/relationships/slideLayout" Target="../slideLayouts/slideLayout18.xml"/><Relationship Id="rId4" Type="http://schemas.openxmlformats.org/officeDocument/2006/relationships/tags" Target="../tags/tag140.xml"/><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image" Target="../media/image4.jpeg"/></Relationships>
</file>

<file path=ppt/slides/_rels/slide7.xml.rels><?xml version="1.0" encoding="UTF-8" standalone="yes"?>
<Relationships xmlns="http://schemas.openxmlformats.org/package/2006/relationships"><Relationship Id="rId4" Type="http://schemas.openxmlformats.org/officeDocument/2006/relationships/slideLayout" Target="../slideLayouts/slideLayout18.xml"/><Relationship Id="rId3" Type="http://schemas.openxmlformats.org/officeDocument/2006/relationships/tags" Target="../tags/tag142.xml"/><Relationship Id="rId2" Type="http://schemas.openxmlformats.org/officeDocument/2006/relationships/tags" Target="../tags/tag141.xml"/><Relationship Id="rId1" Type="http://schemas.openxmlformats.org/officeDocument/2006/relationships/image" Target="../media/image4.jpeg"/></Relationships>
</file>

<file path=ppt/slides/_rels/slide8.xml.rels><?xml version="1.0" encoding="UTF-8" standalone="yes"?>
<Relationships xmlns="http://schemas.openxmlformats.org/package/2006/relationships"><Relationship Id="rId4" Type="http://schemas.openxmlformats.org/officeDocument/2006/relationships/slideLayout" Target="../slideLayouts/slideLayout18.xml"/><Relationship Id="rId3" Type="http://schemas.openxmlformats.org/officeDocument/2006/relationships/tags" Target="../tags/tag144.xml"/><Relationship Id="rId2" Type="http://schemas.openxmlformats.org/officeDocument/2006/relationships/tags" Target="../tags/tag143.xml"/><Relationship Id="rId1" Type="http://schemas.openxmlformats.org/officeDocument/2006/relationships/image" Target="../media/image4.jpeg"/></Relationships>
</file>

<file path=ppt/slides/_rels/slide9.xml.rels><?xml version="1.0" encoding="UTF-8" standalone="yes"?>
<Relationships xmlns="http://schemas.openxmlformats.org/package/2006/relationships"><Relationship Id="rId4" Type="http://schemas.openxmlformats.org/officeDocument/2006/relationships/slideLayout" Target="../slideLayouts/slideLayout18.xml"/><Relationship Id="rId3" Type="http://schemas.openxmlformats.org/officeDocument/2006/relationships/tags" Target="../tags/tag146.xml"/><Relationship Id="rId2" Type="http://schemas.openxmlformats.org/officeDocument/2006/relationships/tags" Target="../tags/tag145.xml"/><Relationship Id="rId1" Type="http://schemas.openxmlformats.org/officeDocument/2006/relationships/image" Target="../media/image4.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1"/>
          <a:stretch>
            <a:fillRect/>
          </a:stretch>
        </p:blipFill>
        <p:spPr>
          <a:xfrm>
            <a:off x="0" y="0"/>
            <a:ext cx="9144635" cy="6227445"/>
          </a:xfrm>
          <a:prstGeom prst="rect">
            <a:avLst/>
          </a:prstGeom>
        </p:spPr>
      </p:pic>
      <p:sp>
        <p:nvSpPr>
          <p:cNvPr id="8" name="矩形 7"/>
          <p:cNvSpPr/>
          <p:nvPr/>
        </p:nvSpPr>
        <p:spPr>
          <a:xfrm>
            <a:off x="0" y="1766570"/>
            <a:ext cx="9144635" cy="2838450"/>
          </a:xfrm>
          <a:prstGeom prst="rect">
            <a:avLst/>
          </a:prstGeom>
          <a:solidFill>
            <a:schemeClr val="bg1">
              <a:lumMod val="95000"/>
              <a:alpha val="80000"/>
            </a:schemeClr>
          </a:solidFill>
          <a:ln>
            <a:noFill/>
          </a:ln>
          <a:effectLst>
            <a:glow rad="139700">
              <a:schemeClr val="bg1">
                <a:lumMod val="50000"/>
                <a:alpha val="40000"/>
              </a:schemeClr>
            </a:glow>
            <a:outerShdw blurRad="152400" dist="165100" dir="2700000" algn="tl" rotWithShape="0">
              <a:schemeClr val="bg1">
                <a:lumMod val="85000"/>
                <a:alpha val="27000"/>
              </a:schemeClr>
            </a:outerShdw>
          </a:effectLst>
        </p:spPr>
        <p:style>
          <a:lnRef idx="1">
            <a:schemeClr val="accent1"/>
          </a:lnRef>
          <a:fillRef idx="3">
            <a:schemeClr val="accent1"/>
          </a:fillRef>
          <a:effectRef idx="2">
            <a:schemeClr val="accent1"/>
          </a:effectRef>
          <a:fontRef idx="minor">
            <a:schemeClr val="lt1"/>
          </a:fontRef>
        </p:style>
        <p:txBody>
          <a:bodyPr/>
          <a:lstStyle/>
          <a:p>
            <a:endParaRPr lang="zh-CN" altLang="en-US"/>
          </a:p>
        </p:txBody>
      </p:sp>
      <p:sp>
        <p:nvSpPr>
          <p:cNvPr id="7" name="矩形 6"/>
          <p:cNvSpPr/>
          <p:nvPr/>
        </p:nvSpPr>
        <p:spPr>
          <a:xfrm>
            <a:off x="0" y="1978660"/>
            <a:ext cx="9144635" cy="2395220"/>
          </a:xfrm>
          <a:prstGeom prst="rect">
            <a:avLst/>
          </a:prstGeom>
          <a:solidFill>
            <a:srgbClr val="008ABD"/>
          </a:solidFill>
        </p:spPr>
        <p:style>
          <a:lnRef idx="1">
            <a:schemeClr val="accent1"/>
          </a:lnRef>
          <a:fillRef idx="3">
            <a:schemeClr val="accent1"/>
          </a:fillRef>
          <a:effectRef idx="2">
            <a:schemeClr val="accent1"/>
          </a:effectRef>
          <a:fontRef idx="minor">
            <a:schemeClr val="lt1"/>
          </a:fontRef>
        </p:style>
        <p:txBody>
          <a:bodyPr/>
          <a:lstStyle/>
          <a:p>
            <a:endParaRPr lang="zh-CN" altLang="en-US"/>
          </a:p>
        </p:txBody>
      </p:sp>
      <p:sp>
        <p:nvSpPr>
          <p:cNvPr id="2" name="五边形 1"/>
          <p:cNvSpPr/>
          <p:nvPr/>
        </p:nvSpPr>
        <p:spPr>
          <a:xfrm>
            <a:off x="0" y="289560"/>
            <a:ext cx="544195" cy="284480"/>
          </a:xfrm>
          <a:prstGeom prst="homePlate">
            <a:avLst/>
          </a:prstGeom>
          <a:solidFill>
            <a:srgbClr val="008ABD"/>
          </a:solidFill>
        </p:spPr>
        <p:style>
          <a:lnRef idx="0">
            <a:srgbClr val="FFFFFF"/>
          </a:lnRef>
          <a:fillRef idx="1">
            <a:schemeClr val="accent1"/>
          </a:fillRef>
          <a:effectRef idx="0">
            <a:srgbClr val="FFFFFF"/>
          </a:effectRef>
          <a:fontRef idx="minor">
            <a:schemeClr val="lt1"/>
          </a:fontRef>
        </p:style>
        <p:txBody>
          <a:bodyPr/>
          <a:lstStyle/>
          <a:p>
            <a:endParaRPr lang="zh-CN" altLang="en-US"/>
          </a:p>
        </p:txBody>
      </p:sp>
      <p:sp>
        <p:nvSpPr>
          <p:cNvPr id="3" name="文本框 2"/>
          <p:cNvSpPr txBox="1"/>
          <p:nvPr/>
        </p:nvSpPr>
        <p:spPr>
          <a:xfrm>
            <a:off x="554355" y="180975"/>
            <a:ext cx="1650365" cy="521970"/>
          </a:xfrm>
          <a:prstGeom prst="rect">
            <a:avLst/>
          </a:prstGeom>
          <a:noFill/>
        </p:spPr>
        <p:txBody>
          <a:bodyPr wrap="square" rtlCol="0">
            <a:spAutoFit/>
          </a:bodyPr>
          <a:lstStyle/>
          <a:p>
            <a:r>
              <a:rPr lang="zh-CN" altLang="en-US" sz="2800">
                <a:ln w="9525">
                  <a:solidFill>
                    <a:sysClr val="windowText" lastClr="000000"/>
                  </a:solidFill>
                  <a:prstDash val="solid"/>
                </a:ln>
                <a:solidFill>
                  <a:schemeClr val="tx1">
                    <a:lumMod val="95000"/>
                    <a:lumOff val="5000"/>
                  </a:schemeClr>
                </a:solidFill>
                <a:effectLst>
                  <a:outerShdw blurRad="12700" dist="38100" dir="2700000" algn="tl" rotWithShape="0">
                    <a:schemeClr val="bg1">
                      <a:lumMod val="50000"/>
                    </a:schemeClr>
                  </a:outerShdw>
                </a:effectLst>
              </a:rPr>
              <a:t>电工</a:t>
            </a:r>
            <a:r>
              <a:rPr lang="zh-CN" altLang="en-US" sz="2800">
                <a:ln w="13462">
                  <a:solidFill>
                    <a:sysClr val="windowText" lastClr="000000"/>
                  </a:solidFill>
                  <a:prstDash val="solid"/>
                </a:ln>
                <a:solidFill>
                  <a:schemeClr val="tx1">
                    <a:lumMod val="85000"/>
                    <a:lumOff val="15000"/>
                  </a:schemeClr>
                </a:solidFill>
                <a:effectLst>
                  <a:outerShdw dist="38100" dir="2700000" algn="bl" rotWithShape="0">
                    <a:schemeClr val="accent5"/>
                  </a:outerShdw>
                </a:effectLst>
              </a:rPr>
              <a:t>技术</a:t>
            </a:r>
            <a:endParaRPr lang="zh-CN" altLang="en-US" sz="2800">
              <a:ln w="13462">
                <a:solidFill>
                  <a:sysClr val="windowText" lastClr="000000"/>
                </a:solidFill>
                <a:prstDash val="solid"/>
              </a:ln>
              <a:solidFill>
                <a:schemeClr val="tx1">
                  <a:lumMod val="85000"/>
                  <a:lumOff val="15000"/>
                </a:schemeClr>
              </a:solidFill>
              <a:effectLst>
                <a:outerShdw dist="38100" dir="2700000" algn="bl" rotWithShape="0">
                  <a:schemeClr val="accent5"/>
                </a:outerShdw>
              </a:effectLst>
            </a:endParaRPr>
          </a:p>
        </p:txBody>
      </p:sp>
      <p:pic>
        <p:nvPicPr>
          <p:cNvPr id="10" name="图片 9"/>
          <p:cNvPicPr>
            <a:picLocks noChangeAspect="1"/>
          </p:cNvPicPr>
          <p:nvPr/>
        </p:nvPicPr>
        <p:blipFill>
          <a:blip r:embed="rId2"/>
          <a:stretch>
            <a:fillRect/>
          </a:stretch>
        </p:blipFill>
        <p:spPr>
          <a:xfrm>
            <a:off x="5340581" y="6280761"/>
            <a:ext cx="3759129" cy="530403"/>
          </a:xfrm>
          <a:prstGeom prst="rect">
            <a:avLst/>
          </a:prstGeom>
        </p:spPr>
      </p:pic>
      <p:sp>
        <p:nvSpPr>
          <p:cNvPr id="6" name="Rectangle 3"/>
          <p:cNvSpPr>
            <a:spLocks noGrp="1"/>
          </p:cNvSpPr>
          <p:nvPr>
            <p:custDataLst>
              <p:tags r:id="rId3"/>
            </p:custDataLst>
          </p:nvPr>
        </p:nvSpPr>
        <p:spPr>
          <a:xfrm>
            <a:off x="1638935" y="2237105"/>
            <a:ext cx="6287770" cy="697230"/>
          </a:xfrm>
          <a:prstGeom prst="rect">
            <a:avLst/>
          </a:prstGeom>
          <a:noFill/>
          <a:ln>
            <a:noFill/>
          </a:ln>
        </p:spPr>
        <p:txBody>
          <a:bodyPr vert="horz" wrap="square" lIns="91440" tIns="45720" rIns="91440" bIns="45720" numCol="1" anchor="t" anchorCtr="0" compatLnSpc="1"/>
          <a:lstStyle>
            <a:lvl1pPr marL="0" indent="0" algn="ctr" defTabSz="457200" rtl="0" eaLnBrk="0" fontAlgn="base" hangingPunct="0">
              <a:spcBef>
                <a:spcPct val="20000"/>
              </a:spcBef>
              <a:spcAft>
                <a:spcPct val="0"/>
              </a:spcAft>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457200" rtl="0" eaLnBrk="0" fontAlgn="base" hangingPunct="0">
              <a:spcBef>
                <a:spcPct val="20000"/>
              </a:spcBef>
              <a:spcAft>
                <a:spcPct val="0"/>
              </a:spcAft>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457200" rtl="0" eaLnBrk="0" fontAlgn="base" hangingPunct="0">
              <a:spcBef>
                <a:spcPct val="20000"/>
              </a:spcBef>
              <a:spcAft>
                <a:spcPct val="0"/>
              </a:spcAft>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457200" rtl="0" eaLnBrk="0" fontAlgn="base" hangingPunct="0">
              <a:spcBef>
                <a:spcPct val="20000"/>
              </a:spcBef>
              <a:spcAft>
                <a:spcPct val="0"/>
              </a:spcAft>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457200" rtl="0" eaLnBrk="0" fontAlgn="base" hangingPunct="0">
              <a:spcBef>
                <a:spcPct val="20000"/>
              </a:spcBef>
              <a:spcAft>
                <a:spcPct val="0"/>
              </a:spcAft>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9pPr>
          </a:lstStyle>
          <a:p>
            <a:pPr algn="ctr" eaLnBrk="1" hangingPunct="1">
              <a:buClrTx/>
              <a:buSzTx/>
              <a:buFontTx/>
            </a:pPr>
            <a:r>
              <a:rPr lang="zh-CN" altLang="en-US" sz="4000" b="1" dirty="0">
                <a:solidFill>
                  <a:schemeClr val="bg1"/>
                </a:solidFill>
                <a:latin typeface="微软雅黑" panose="020B0503020204020204" pitchFamily="34" charset="-122"/>
                <a:ea typeface="微软雅黑" panose="020B0503020204020204" pitchFamily="34" charset="-122"/>
                <a:cs typeface="+mn-cs"/>
              </a:rPr>
              <a:t>模块七　</a:t>
            </a:r>
            <a:r>
              <a:rPr lang="en-US" altLang="zh-CN" sz="4000" b="1" dirty="0">
                <a:solidFill>
                  <a:schemeClr val="bg1"/>
                </a:solidFill>
                <a:latin typeface="微软雅黑" panose="020B0503020204020204" pitchFamily="34" charset="-122"/>
                <a:ea typeface="微软雅黑" panose="020B0503020204020204" pitchFamily="34" charset="-122"/>
                <a:cs typeface="+mn-cs"/>
              </a:rPr>
              <a:t>         </a:t>
            </a:r>
            <a:endParaRPr lang="en-US" altLang="zh-CN" sz="4000" b="1" dirty="0">
              <a:solidFill>
                <a:schemeClr val="bg1"/>
              </a:solidFill>
              <a:latin typeface="微软雅黑" panose="020B0503020204020204" pitchFamily="34" charset="-122"/>
              <a:ea typeface="微软雅黑" panose="020B0503020204020204" pitchFamily="34" charset="-122"/>
              <a:cs typeface="+mn-cs"/>
            </a:endParaRPr>
          </a:p>
        </p:txBody>
      </p:sp>
      <p:sp>
        <p:nvSpPr>
          <p:cNvPr id="9" name="文本框 8"/>
          <p:cNvSpPr txBox="1"/>
          <p:nvPr/>
        </p:nvSpPr>
        <p:spPr>
          <a:xfrm>
            <a:off x="558800" y="2934335"/>
            <a:ext cx="8586470" cy="706755"/>
          </a:xfrm>
          <a:prstGeom prst="rect">
            <a:avLst/>
          </a:prstGeom>
          <a:noFill/>
        </p:spPr>
        <p:txBody>
          <a:bodyPr wrap="square" rtlCol="0">
            <a:spAutoFit/>
          </a:bodyPr>
          <a:lstStyle/>
          <a:p>
            <a:pPr algn="ctr" eaLnBrk="1" hangingPunct="1">
              <a:buClrTx/>
              <a:buSzTx/>
              <a:buFontTx/>
            </a:pPr>
            <a:r>
              <a:rPr lang="zh-CN" altLang="en-US" sz="4000" b="1" dirty="0">
                <a:solidFill>
                  <a:schemeClr val="bg1"/>
                </a:solidFill>
                <a:latin typeface="微软雅黑" panose="020B0503020204020204" pitchFamily="34" charset="-122"/>
                <a:ea typeface="微软雅黑" panose="020B0503020204020204" pitchFamily="34" charset="-122"/>
                <a:sym typeface="+mn-ea"/>
              </a:rPr>
              <a:t>电工仪表的测量与维护</a:t>
            </a:r>
            <a:endParaRPr lang="zh-CN" altLang="en-US" sz="4000" b="1" dirty="0">
              <a:solidFill>
                <a:schemeClr val="bg1"/>
              </a:solidFill>
              <a:latin typeface="微软雅黑" panose="020B0503020204020204" pitchFamily="34" charset="-122"/>
              <a:ea typeface="微软雅黑" panose="020B0503020204020204" pitchFamily="34" charset="-122"/>
              <a:sym typeface="+mn-ea"/>
            </a:endParaRPr>
          </a:p>
        </p:txBody>
      </p:sp>
      <p:sp>
        <p:nvSpPr>
          <p:cNvPr id="11" name="文本框 10"/>
          <p:cNvSpPr txBox="1"/>
          <p:nvPr/>
        </p:nvSpPr>
        <p:spPr>
          <a:xfrm>
            <a:off x="2200910" y="3577590"/>
            <a:ext cx="5447665" cy="521970"/>
          </a:xfrm>
          <a:prstGeom prst="rect">
            <a:avLst/>
          </a:prstGeom>
          <a:noFill/>
        </p:spPr>
        <p:txBody>
          <a:bodyPr wrap="square" rtlCol="0">
            <a:spAutoFit/>
          </a:bodyPr>
          <a:lstStyle/>
          <a:p>
            <a:pPr algn="ctr"/>
            <a:r>
              <a:rPr lang="zh-CN" altLang="en-US" sz="2800" b="1" dirty="0">
                <a:solidFill>
                  <a:schemeClr val="bg1"/>
                </a:solidFill>
                <a:latin typeface="微软雅黑" panose="020B0503020204020204" pitchFamily="34" charset="-122"/>
                <a:ea typeface="微软雅黑" panose="020B0503020204020204" pitchFamily="34" charset="-122"/>
                <a:sym typeface="+mn-ea"/>
              </a:rPr>
              <a:t>单元</a:t>
            </a:r>
            <a:r>
              <a:rPr lang="en-US" altLang="zh-CN" sz="2800" b="1" dirty="0">
                <a:solidFill>
                  <a:schemeClr val="bg1"/>
                </a:solidFill>
                <a:latin typeface="微软雅黑" panose="020B0503020204020204" pitchFamily="34" charset="-122"/>
                <a:ea typeface="微软雅黑" panose="020B0503020204020204" pitchFamily="34" charset="-122"/>
                <a:sym typeface="+mn-ea"/>
              </a:rPr>
              <a:t>2   </a:t>
            </a:r>
            <a:r>
              <a:rPr lang="zh-CN" altLang="en-US" sz="2800" b="1" dirty="0">
                <a:solidFill>
                  <a:schemeClr val="bg1"/>
                </a:solidFill>
                <a:latin typeface="微软雅黑" panose="020B0503020204020204" pitchFamily="34" charset="-122"/>
                <a:ea typeface="微软雅黑" panose="020B0503020204020204" pitchFamily="34" charset="-122"/>
                <a:sym typeface="+mn-ea"/>
              </a:rPr>
              <a:t>万用表</a:t>
            </a:r>
            <a:endParaRPr lang="zh-CN" altLang="en-US" sz="2800" b="1" dirty="0">
              <a:solidFill>
                <a:schemeClr val="bg1"/>
              </a:solidFill>
              <a:latin typeface="微软雅黑" panose="020B0503020204020204" pitchFamily="34" charset="-122"/>
              <a:ea typeface="微软雅黑" panose="020B0503020204020204" pitchFamily="34" charset="-122"/>
              <a:sym typeface="+mn-ea"/>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sp>
        <p:nvSpPr>
          <p:cNvPr id="5" name="Rectangle 3"/>
          <p:cNvSpPr txBox="1">
            <a:spLocks noChangeArrowheads="1"/>
          </p:cNvSpPr>
          <p:nvPr>
            <p:custDataLst>
              <p:tags r:id="rId2"/>
            </p:custDataLst>
          </p:nvPr>
        </p:nvSpPr>
        <p:spPr bwMode="auto">
          <a:xfrm>
            <a:off x="870857" y="1628775"/>
            <a:ext cx="7598774" cy="35310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lvl1pPr marL="0" indent="0" algn="ctr" defTabSz="457200" rtl="0" eaLnBrk="0" fontAlgn="base" hangingPunct="0">
              <a:spcBef>
                <a:spcPct val="20000"/>
              </a:spcBef>
              <a:spcAft>
                <a:spcPct val="0"/>
              </a:spcAft>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457200" rtl="0" eaLnBrk="0" fontAlgn="base" hangingPunct="0">
              <a:spcBef>
                <a:spcPct val="20000"/>
              </a:spcBef>
              <a:spcAft>
                <a:spcPct val="0"/>
              </a:spcAft>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457200" rtl="0" eaLnBrk="0" fontAlgn="base" hangingPunct="0">
              <a:spcBef>
                <a:spcPct val="20000"/>
              </a:spcBef>
              <a:spcAft>
                <a:spcPct val="0"/>
              </a:spcAft>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457200" rtl="0" eaLnBrk="0" fontAlgn="base" hangingPunct="0">
              <a:spcBef>
                <a:spcPct val="20000"/>
              </a:spcBef>
              <a:spcAft>
                <a:spcPct val="0"/>
              </a:spcAft>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457200" rtl="0" eaLnBrk="0" fontAlgn="base" hangingPunct="0">
              <a:spcBef>
                <a:spcPct val="20000"/>
              </a:spcBef>
              <a:spcAft>
                <a:spcPct val="0"/>
              </a:spcAft>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9pPr>
          </a:lstStyle>
          <a:p>
            <a:pPr algn="l"/>
            <a:r>
              <a:rPr lang="zh-CN" altLang="en-US" dirty="0" smtClean="0">
                <a:solidFill>
                  <a:schemeClr val="tx1"/>
                </a:solidFill>
                <a:latin typeface="黑体" panose="02010609060101010101" pitchFamily="49" charset="-122"/>
                <a:ea typeface="黑体" panose="02010609060101010101" pitchFamily="49" charset="-122"/>
                <a:cs typeface="黑体" panose="02010609060101010101" pitchFamily="49" charset="-122"/>
              </a:rPr>
              <a:t>注意事项：</a:t>
            </a:r>
            <a:endParaRPr lang="en-US" altLang="zh-CN" dirty="0" smtClean="0">
              <a:solidFill>
                <a:schemeClr val="tx1"/>
              </a:solidFill>
              <a:latin typeface="黑体" panose="02010609060101010101" pitchFamily="49" charset="-122"/>
              <a:ea typeface="黑体" panose="02010609060101010101" pitchFamily="49" charset="-122"/>
              <a:cs typeface="黑体" panose="02010609060101010101" pitchFamily="49" charset="-122"/>
            </a:endParaRPr>
          </a:p>
          <a:p>
            <a:pPr algn="l"/>
            <a:r>
              <a:rPr lang="en-US" altLang="zh-CN" sz="2800" dirty="0" smtClean="0">
                <a:solidFill>
                  <a:schemeClr val="tx1"/>
                </a:solidFill>
                <a:latin typeface="黑体" panose="02010609060101010101" pitchFamily="49" charset="-122"/>
                <a:ea typeface="黑体" panose="02010609060101010101" pitchFamily="49" charset="-122"/>
                <a:cs typeface="黑体" panose="02010609060101010101" pitchFamily="49" charset="-122"/>
              </a:rPr>
              <a:t>  1</a:t>
            </a:r>
            <a:r>
              <a:rPr lang="en-US" altLang="zh-CN" sz="2800" dirty="0" smtClean="0">
                <a:solidFill>
                  <a:schemeClr val="tx1"/>
                </a:solidFill>
                <a:latin typeface="黑体" panose="02010609060101010101" pitchFamily="49" charset="-122"/>
                <a:ea typeface="黑体" panose="02010609060101010101" pitchFamily="49" charset="-122"/>
                <a:cs typeface="黑体" panose="02010609060101010101" pitchFamily="49" charset="-122"/>
              </a:rPr>
              <a:t>.</a:t>
            </a:r>
            <a:r>
              <a:rPr lang="zh-CN" altLang="zh-CN" sz="2800" dirty="0" smtClean="0">
                <a:solidFill>
                  <a:schemeClr val="tx1"/>
                </a:solidFill>
                <a:latin typeface="黑体" panose="02010609060101010101" pitchFamily="49" charset="-122"/>
                <a:ea typeface="黑体" panose="02010609060101010101" pitchFamily="49" charset="-122"/>
                <a:cs typeface="黑体" panose="02010609060101010101" pitchFamily="49" charset="-122"/>
              </a:rPr>
              <a:t>电流</a:t>
            </a:r>
            <a:r>
              <a:rPr lang="zh-CN" altLang="zh-CN" sz="2800" dirty="0">
                <a:solidFill>
                  <a:schemeClr val="tx1"/>
                </a:solidFill>
                <a:latin typeface="黑体" panose="02010609060101010101" pitchFamily="49" charset="-122"/>
                <a:ea typeface="黑体" panose="02010609060101010101" pitchFamily="49" charset="-122"/>
                <a:cs typeface="黑体" panose="02010609060101010101" pitchFamily="49" charset="-122"/>
              </a:rPr>
              <a:t>挡和欧姆挡仍然经不住较高电压的误接人</a:t>
            </a:r>
            <a:r>
              <a:rPr lang="zh-CN" altLang="zh-CN" sz="2800" dirty="0" smtClean="0">
                <a:solidFill>
                  <a:schemeClr val="tx1"/>
                </a:solidFill>
                <a:latin typeface="黑体" panose="02010609060101010101" pitchFamily="49" charset="-122"/>
                <a:ea typeface="黑体" panose="02010609060101010101" pitchFamily="49" charset="-122"/>
                <a:cs typeface="黑体" panose="02010609060101010101" pitchFamily="49" charset="-122"/>
              </a:rPr>
              <a:t>。</a:t>
            </a:r>
            <a:endParaRPr lang="en-US" altLang="zh-CN" sz="2800" dirty="0" smtClean="0">
              <a:solidFill>
                <a:schemeClr val="tx1"/>
              </a:solidFill>
              <a:latin typeface="黑体" panose="02010609060101010101" pitchFamily="49" charset="-122"/>
              <a:ea typeface="黑体" panose="02010609060101010101" pitchFamily="49" charset="-122"/>
              <a:cs typeface="黑体" panose="02010609060101010101" pitchFamily="49" charset="-122"/>
            </a:endParaRPr>
          </a:p>
          <a:p>
            <a:pPr algn="l"/>
            <a:r>
              <a:rPr lang="en-US" altLang="zh-CN" sz="2800" dirty="0" smtClean="0">
                <a:solidFill>
                  <a:schemeClr val="tx1"/>
                </a:solidFill>
                <a:latin typeface="黑体" panose="02010609060101010101" pitchFamily="49" charset="-122"/>
                <a:ea typeface="黑体" panose="02010609060101010101" pitchFamily="49" charset="-122"/>
                <a:cs typeface="黑体" panose="02010609060101010101" pitchFamily="49" charset="-122"/>
              </a:rPr>
              <a:t>  2</a:t>
            </a:r>
            <a:r>
              <a:rPr lang="en-US" altLang="zh-CN" sz="2800" dirty="0" smtClean="0">
                <a:solidFill>
                  <a:schemeClr val="tx1"/>
                </a:solidFill>
                <a:latin typeface="黑体" panose="02010609060101010101" pitchFamily="49" charset="-122"/>
                <a:ea typeface="黑体" panose="02010609060101010101" pitchFamily="49" charset="-122"/>
                <a:cs typeface="黑体" panose="02010609060101010101" pitchFamily="49" charset="-122"/>
              </a:rPr>
              <a:t>.</a:t>
            </a:r>
            <a:r>
              <a:rPr lang="zh-CN" altLang="zh-CN" sz="2800" dirty="0" smtClean="0">
                <a:solidFill>
                  <a:schemeClr val="tx1"/>
                </a:solidFill>
                <a:latin typeface="黑体" panose="02010609060101010101" pitchFamily="49" charset="-122"/>
                <a:ea typeface="黑体" panose="02010609060101010101" pitchFamily="49" charset="-122"/>
                <a:cs typeface="黑体" panose="02010609060101010101" pitchFamily="49" charset="-122"/>
              </a:rPr>
              <a:t>使用</a:t>
            </a:r>
            <a:r>
              <a:rPr lang="zh-CN" altLang="zh-CN" sz="2800" dirty="0">
                <a:solidFill>
                  <a:schemeClr val="tx1"/>
                </a:solidFill>
                <a:latin typeface="黑体" panose="02010609060101010101" pitchFamily="49" charset="-122"/>
                <a:ea typeface="黑体" panose="02010609060101010101" pitchFamily="49" charset="-122"/>
                <a:cs typeface="黑体" panose="02010609060101010101" pitchFamily="49" charset="-122"/>
              </a:rPr>
              <a:t>完毕应将选择开关放到“空挡”或交流电压最高挡．以免在下次使用或别人使用时可能产生挡位错误而损坏仪表。</a:t>
            </a:r>
            <a:endParaRPr lang="zh-CN" altLang="en-US" sz="2800" dirty="0">
              <a:solidFill>
                <a:schemeClr val="tx1"/>
              </a:solidFill>
              <a:latin typeface="黑体" panose="02010609060101010101" pitchFamily="49" charset="-122"/>
              <a:ea typeface="黑体" panose="02010609060101010101" pitchFamily="49" charset="-122"/>
              <a:cs typeface="黑体" panose="02010609060101010101" pitchFamily="49" charset="-122"/>
            </a:endParaRPr>
          </a:p>
          <a:p>
            <a:pPr algn="l"/>
            <a:endParaRPr lang="zh-CN" altLang="en-US" dirty="0">
              <a:solidFill>
                <a:schemeClr val="tx1"/>
              </a:solidFill>
              <a:latin typeface="黑体" panose="02010609060101010101" pitchFamily="49" charset="-122"/>
              <a:ea typeface="黑体" panose="02010609060101010101" pitchFamily="49" charset="-122"/>
              <a:cs typeface="黑体" panose="02010609060101010101" pitchFamily="49" charset="-122"/>
            </a:endParaRPr>
          </a:p>
        </p:txBody>
      </p:sp>
      <p:grpSp>
        <p:nvGrpSpPr>
          <p:cNvPr id="2" name="组合 1"/>
          <p:cNvGrpSpPr/>
          <p:nvPr/>
        </p:nvGrpSpPr>
        <p:grpSpPr>
          <a:xfrm>
            <a:off x="259080" y="361315"/>
            <a:ext cx="8891270" cy="523240"/>
            <a:chOff x="408" y="569"/>
            <a:chExt cx="14002" cy="824"/>
          </a:xfrm>
        </p:grpSpPr>
        <p:sp>
          <p:nvSpPr>
            <p:cNvPr id="3" name="文本框 2"/>
            <p:cNvSpPr txBox="1"/>
            <p:nvPr/>
          </p:nvSpPr>
          <p:spPr>
            <a:xfrm>
              <a:off x="408" y="569"/>
              <a:ext cx="12276" cy="824"/>
            </a:xfrm>
            <a:prstGeom prst="rect">
              <a:avLst/>
            </a:prstGeom>
            <a:noFill/>
          </p:spPr>
          <p:txBody>
            <a:bodyPr wrap="square" rtlCol="0" anchor="t">
              <a:spAutoFit/>
            </a:bodyPr>
            <a:lstStyle/>
            <a:p>
              <a:pPr>
                <a:spcBef>
                  <a:spcPct val="50000"/>
                </a:spcBef>
              </a:pPr>
              <a:r>
                <a:rPr kumimoji="1"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单元7.2  </a:t>
              </a:r>
              <a:r>
                <a:rPr kumimoji="1"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万用表</a:t>
              </a:r>
              <a:endParaRPr kumimoji="1"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p:txBody>
        </p:sp>
        <p:grpSp>
          <p:nvGrpSpPr>
            <p:cNvPr id="22" name="组合 21"/>
            <p:cNvGrpSpPr/>
            <p:nvPr/>
          </p:nvGrpSpPr>
          <p:grpSpPr>
            <a:xfrm>
              <a:off x="6546" y="653"/>
              <a:ext cx="7864" cy="640"/>
              <a:chOff x="6546" y="653"/>
              <a:chExt cx="7864" cy="640"/>
            </a:xfrm>
          </p:grpSpPr>
          <p:grpSp>
            <p:nvGrpSpPr>
              <p:cNvPr id="23" name="组合 22"/>
              <p:cNvGrpSpPr/>
              <p:nvPr/>
            </p:nvGrpSpPr>
            <p:grpSpPr>
              <a:xfrm>
                <a:off x="6546" y="653"/>
                <a:ext cx="7865" cy="628"/>
                <a:chOff x="4774" y="800"/>
                <a:chExt cx="7865" cy="628"/>
              </a:xfrm>
            </p:grpSpPr>
            <p:sp>
              <p:nvSpPr>
                <p:cNvPr id="24" name="文本框 23"/>
                <p:cNvSpPr txBox="1"/>
                <p:nvPr/>
              </p:nvSpPr>
              <p:spPr>
                <a:xfrm>
                  <a:off x="6743" y="800"/>
                  <a:ext cx="1984" cy="628"/>
                </a:xfrm>
                <a:prstGeom prst="rect">
                  <a:avLst/>
                </a:prstGeom>
                <a:solidFill>
                  <a:srgbClr val="007AAE"/>
                </a:solidFill>
              </p:spPr>
              <p:style>
                <a:lnRef idx="0">
                  <a:srgbClr val="FFFFFF"/>
                </a:lnRef>
                <a:fillRef idx="2">
                  <a:schemeClr val="accent1"/>
                </a:fillRef>
                <a:effectRef idx="0">
                  <a:srgbClr val="FFFFFF"/>
                </a:effectRef>
                <a:fontRef idx="minor">
                  <a:schemeClr val="lt1"/>
                </a:fontRef>
              </p:style>
              <p:txBody>
                <a:bodyPr wrap="square" rtlCol="0">
                  <a:spAutoFit/>
                </a:bodyPr>
                <a:lstStyle/>
                <a:p>
                  <a:pPr algn="ctr"/>
                  <a:r>
                    <a:rPr lang="zh-CN" altLang="en-US" sz="2000" b="1">
                      <a:latin typeface="黑体" panose="02010609060101010101" pitchFamily="49" charset="-122"/>
                      <a:ea typeface="黑体" panose="02010609060101010101" pitchFamily="49" charset="-122"/>
                    </a:rPr>
                    <a:t>讲授新知</a:t>
                  </a:r>
                  <a:endParaRPr lang="zh-CN" altLang="en-US" sz="2000" b="1">
                    <a:latin typeface="黑体" panose="02010609060101010101" pitchFamily="49" charset="-122"/>
                    <a:ea typeface="黑体" panose="02010609060101010101" pitchFamily="49" charset="-122"/>
                  </a:endParaRPr>
                </a:p>
              </p:txBody>
            </p:sp>
            <p:sp>
              <p:nvSpPr>
                <p:cNvPr id="25" name="文本框 24"/>
                <p:cNvSpPr txBox="1"/>
                <p:nvPr/>
              </p:nvSpPr>
              <p:spPr>
                <a:xfrm>
                  <a:off x="8699"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课堂小结</a:t>
                  </a:r>
                  <a:endParaRPr lang="zh-CN" altLang="en-US" sz="2000" b="1">
                    <a:latin typeface="黑体" panose="02010609060101010101" pitchFamily="49" charset="-122"/>
                    <a:ea typeface="黑体" panose="02010609060101010101" pitchFamily="49" charset="-122"/>
                  </a:endParaRPr>
                </a:p>
              </p:txBody>
            </p:sp>
            <p:sp>
              <p:nvSpPr>
                <p:cNvPr id="26" name="文本框 25"/>
                <p:cNvSpPr txBox="1"/>
                <p:nvPr/>
              </p:nvSpPr>
              <p:spPr>
                <a:xfrm>
                  <a:off x="10655"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课后作业</a:t>
                  </a:r>
                  <a:endParaRPr lang="zh-CN" altLang="en-US" sz="2000" b="1">
                    <a:latin typeface="黑体" panose="02010609060101010101" pitchFamily="49" charset="-122"/>
                    <a:ea typeface="黑体" panose="02010609060101010101" pitchFamily="49" charset="-122"/>
                  </a:endParaRPr>
                </a:p>
              </p:txBody>
            </p:sp>
            <p:sp>
              <p:nvSpPr>
                <p:cNvPr id="27" name="文本框 26"/>
                <p:cNvSpPr txBox="1"/>
                <p:nvPr/>
              </p:nvSpPr>
              <p:spPr>
                <a:xfrm>
                  <a:off x="4774" y="800"/>
                  <a:ext cx="1984" cy="628"/>
                </a:xfrm>
                <a:prstGeom prst="rect">
                  <a:avLst/>
                </a:prstGeom>
                <a:ln>
                  <a:noFill/>
                </a:ln>
              </p:spPr>
              <p:style>
                <a:lnRef idx="3">
                  <a:schemeClr val="accent4"/>
                </a:lnRef>
                <a:fillRef idx="0">
                  <a:srgbClr val="FFFFFF"/>
                </a:fillRef>
                <a:effectRef idx="0">
                  <a:srgbClr val="FFFFFF"/>
                </a:effectRef>
                <a:fontRef idx="minor">
                  <a:schemeClr val="tx1"/>
                </a:fontRef>
              </p:style>
              <p:txBody>
                <a:bodyPr wrap="square" rtlCol="0">
                  <a:spAutoFit/>
                </a:bodyPr>
                <a:lstStyle/>
                <a:p>
                  <a:pPr algn="ctr"/>
                  <a:r>
                    <a:rPr lang="zh-CN" altLang="en-US" sz="2000" b="1">
                      <a:solidFill>
                        <a:schemeClr val="tx1"/>
                      </a:solidFill>
                      <a:latin typeface="黑体" panose="02010609060101010101" pitchFamily="49" charset="-122"/>
                      <a:ea typeface="黑体" panose="02010609060101010101" pitchFamily="49" charset="-122"/>
                    </a:rPr>
                    <a:t>课堂导入</a:t>
                  </a:r>
                  <a:endParaRPr lang="zh-CN" altLang="en-US" sz="2000" b="1">
                    <a:solidFill>
                      <a:schemeClr val="tx1"/>
                    </a:solidFill>
                    <a:latin typeface="黑体" panose="02010609060101010101" pitchFamily="49" charset="-122"/>
                    <a:ea typeface="黑体" panose="02010609060101010101" pitchFamily="49" charset="-122"/>
                  </a:endParaRPr>
                </a:p>
              </p:txBody>
            </p:sp>
          </p:grpSp>
          <p:cxnSp>
            <p:nvCxnSpPr>
              <p:cNvPr id="28" name="直接连接符 27"/>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grpSp>
      <p:sp>
        <p:nvSpPr>
          <p:cNvPr id="6" name="文本框 5"/>
          <p:cNvSpPr txBox="1"/>
          <p:nvPr/>
        </p:nvSpPr>
        <p:spPr>
          <a:xfrm>
            <a:off x="674370" y="1060142"/>
            <a:ext cx="7795260" cy="461665"/>
          </a:xfrm>
          <a:prstGeom prst="rect">
            <a:avLst/>
          </a:prstGeom>
          <a:noFill/>
        </p:spPr>
        <p:txBody>
          <a:bodyPr wrap="square" rtlCol="0" anchor="t">
            <a:spAutoFit/>
          </a:bodyPr>
          <a:lstStyle/>
          <a:p>
            <a:pPr>
              <a:spcBef>
                <a:spcPct val="50000"/>
              </a:spcBef>
            </a:pPr>
            <a:r>
              <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一、万用表</a:t>
            </a:r>
            <a:r>
              <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结构</a:t>
            </a:r>
            <a:endPar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p:txBody>
      </p:sp>
    </p:spTree>
    <p:custDataLst>
      <p:tags r:id="rId3"/>
    </p:custData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sp>
        <p:nvSpPr>
          <p:cNvPr id="5" name="Rectangle 3"/>
          <p:cNvSpPr txBox="1">
            <a:spLocks noChangeArrowheads="1"/>
          </p:cNvSpPr>
          <p:nvPr>
            <p:custDataLst>
              <p:tags r:id="rId2"/>
            </p:custDataLst>
          </p:nvPr>
        </p:nvSpPr>
        <p:spPr bwMode="auto">
          <a:xfrm>
            <a:off x="1106782" y="1604647"/>
            <a:ext cx="7451726" cy="50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lvl1pPr marL="0" indent="0" algn="ctr" defTabSz="457200" rtl="0" eaLnBrk="0" fontAlgn="base" hangingPunct="0">
              <a:spcBef>
                <a:spcPct val="20000"/>
              </a:spcBef>
              <a:spcAft>
                <a:spcPct val="0"/>
              </a:spcAft>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457200" rtl="0" eaLnBrk="0" fontAlgn="base" hangingPunct="0">
              <a:spcBef>
                <a:spcPct val="20000"/>
              </a:spcBef>
              <a:spcAft>
                <a:spcPct val="0"/>
              </a:spcAft>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457200" rtl="0" eaLnBrk="0" fontAlgn="base" hangingPunct="0">
              <a:spcBef>
                <a:spcPct val="20000"/>
              </a:spcBef>
              <a:spcAft>
                <a:spcPct val="0"/>
              </a:spcAft>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457200" rtl="0" eaLnBrk="0" fontAlgn="base" hangingPunct="0">
              <a:spcBef>
                <a:spcPct val="20000"/>
              </a:spcBef>
              <a:spcAft>
                <a:spcPct val="0"/>
              </a:spcAft>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457200" rtl="0" eaLnBrk="0" fontAlgn="base" hangingPunct="0">
              <a:spcBef>
                <a:spcPct val="20000"/>
              </a:spcBef>
              <a:spcAft>
                <a:spcPct val="0"/>
              </a:spcAft>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9pPr>
          </a:lstStyle>
          <a:p>
            <a:pPr algn="l">
              <a:lnSpc>
                <a:spcPct val="90000"/>
              </a:lnSpc>
            </a:pPr>
            <a:r>
              <a:rPr lang="en-US" altLang="zh-CN" sz="2800" b="1" dirty="0">
                <a:solidFill>
                  <a:schemeClr val="dk1"/>
                </a:solidFill>
                <a:latin typeface="黑体" panose="02010609060101010101" pitchFamily="49" charset="-122"/>
                <a:ea typeface="黑体" panose="02010609060101010101" pitchFamily="49" charset="-122"/>
                <a:cs typeface="黑体" panose="02010609060101010101" pitchFamily="49" charset="-122"/>
              </a:rPr>
              <a:t>1</a:t>
            </a:r>
            <a:r>
              <a:rPr lang="en-US" altLang="zh-CN" sz="2800" b="1" dirty="0" smtClean="0">
                <a:solidFill>
                  <a:schemeClr val="dk1"/>
                </a:solidFill>
                <a:latin typeface="黑体" panose="02010609060101010101" pitchFamily="49" charset="-122"/>
                <a:ea typeface="黑体" panose="02010609060101010101" pitchFamily="49" charset="-122"/>
                <a:cs typeface="黑体" panose="02010609060101010101" pitchFamily="49" charset="-122"/>
              </a:rPr>
              <a:t>.</a:t>
            </a:r>
            <a:r>
              <a:rPr lang="zh-CN" altLang="en-US" sz="2800" b="1" dirty="0" smtClean="0">
                <a:solidFill>
                  <a:schemeClr val="dk1"/>
                </a:solidFill>
                <a:latin typeface="黑体" panose="02010609060101010101" pitchFamily="49" charset="-122"/>
                <a:ea typeface="黑体" panose="02010609060101010101" pitchFamily="49" charset="-122"/>
                <a:cs typeface="黑体" panose="02010609060101010101" pitchFamily="49" charset="-122"/>
              </a:rPr>
              <a:t>磁</a:t>
            </a:r>
            <a:r>
              <a:rPr lang="zh-CN" altLang="en-US" sz="2800" b="1" dirty="0">
                <a:solidFill>
                  <a:schemeClr val="dk1"/>
                </a:solidFill>
                <a:latin typeface="黑体" panose="02010609060101010101" pitchFamily="49" charset="-122"/>
                <a:ea typeface="黑体" panose="02010609060101010101" pitchFamily="49" charset="-122"/>
                <a:cs typeface="黑体" panose="02010609060101010101" pitchFamily="49" charset="-122"/>
              </a:rPr>
              <a:t>电式万用表</a:t>
            </a:r>
            <a:endParaRPr lang="zh-CN" altLang="en-US" sz="2800" b="1"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pPr algn="l">
              <a:lnSpc>
                <a:spcPct val="90000"/>
              </a:lnSpc>
            </a:pPr>
            <a:endPar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pPr algn="l">
              <a:lnSpc>
                <a:spcPct val="90000"/>
              </a:lnSpc>
            </a:pPr>
            <a:endPar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pPr algn="l">
              <a:lnSpc>
                <a:spcPct val="90000"/>
              </a:lnSpc>
            </a:pPr>
            <a:endPar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endParaRPr>
          </a:p>
        </p:txBody>
      </p:sp>
      <p:pic>
        <p:nvPicPr>
          <p:cNvPr id="6" name="Picture 16"/>
          <p:cNvPicPr>
            <a:picLocks noChangeAspect="1" noChangeArrowheads="1"/>
          </p:cNvPicPr>
          <p:nvPr/>
        </p:nvPicPr>
        <p:blipFill>
          <a:blip r:embed="rId3"/>
          <a:srcRect/>
          <a:stretch>
            <a:fillRect/>
          </a:stretch>
        </p:blipFill>
        <p:spPr bwMode="auto">
          <a:xfrm>
            <a:off x="1484608" y="2192127"/>
            <a:ext cx="6696075" cy="43005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2" name="组合 1"/>
          <p:cNvGrpSpPr/>
          <p:nvPr/>
        </p:nvGrpSpPr>
        <p:grpSpPr>
          <a:xfrm>
            <a:off x="259080" y="361315"/>
            <a:ext cx="8891270" cy="523240"/>
            <a:chOff x="408" y="569"/>
            <a:chExt cx="14002" cy="824"/>
          </a:xfrm>
        </p:grpSpPr>
        <p:sp>
          <p:nvSpPr>
            <p:cNvPr id="3" name="文本框 2"/>
            <p:cNvSpPr txBox="1"/>
            <p:nvPr/>
          </p:nvSpPr>
          <p:spPr>
            <a:xfrm>
              <a:off x="408" y="569"/>
              <a:ext cx="12276" cy="824"/>
            </a:xfrm>
            <a:prstGeom prst="rect">
              <a:avLst/>
            </a:prstGeom>
            <a:noFill/>
          </p:spPr>
          <p:txBody>
            <a:bodyPr wrap="square" rtlCol="0" anchor="t">
              <a:spAutoFit/>
            </a:bodyPr>
            <a:lstStyle/>
            <a:p>
              <a:pPr>
                <a:spcBef>
                  <a:spcPct val="50000"/>
                </a:spcBef>
              </a:pPr>
              <a:r>
                <a:rPr kumimoji="1"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单元7.2  </a:t>
              </a:r>
              <a:r>
                <a:rPr kumimoji="1"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万用表</a:t>
              </a:r>
              <a:endParaRPr kumimoji="1"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p:txBody>
        </p:sp>
        <p:grpSp>
          <p:nvGrpSpPr>
            <p:cNvPr id="22" name="组合 21"/>
            <p:cNvGrpSpPr/>
            <p:nvPr/>
          </p:nvGrpSpPr>
          <p:grpSpPr>
            <a:xfrm>
              <a:off x="6546" y="653"/>
              <a:ext cx="7864" cy="640"/>
              <a:chOff x="6546" y="653"/>
              <a:chExt cx="7864" cy="640"/>
            </a:xfrm>
          </p:grpSpPr>
          <p:grpSp>
            <p:nvGrpSpPr>
              <p:cNvPr id="23" name="组合 22"/>
              <p:cNvGrpSpPr/>
              <p:nvPr/>
            </p:nvGrpSpPr>
            <p:grpSpPr>
              <a:xfrm>
                <a:off x="6546" y="653"/>
                <a:ext cx="7865" cy="628"/>
                <a:chOff x="4774" y="800"/>
                <a:chExt cx="7865" cy="628"/>
              </a:xfrm>
            </p:grpSpPr>
            <p:sp>
              <p:nvSpPr>
                <p:cNvPr id="24" name="文本框 23"/>
                <p:cNvSpPr txBox="1"/>
                <p:nvPr/>
              </p:nvSpPr>
              <p:spPr>
                <a:xfrm>
                  <a:off x="6743" y="800"/>
                  <a:ext cx="1984" cy="628"/>
                </a:xfrm>
                <a:prstGeom prst="rect">
                  <a:avLst/>
                </a:prstGeom>
                <a:solidFill>
                  <a:srgbClr val="007AAE"/>
                </a:solidFill>
              </p:spPr>
              <p:style>
                <a:lnRef idx="0">
                  <a:srgbClr val="FFFFFF"/>
                </a:lnRef>
                <a:fillRef idx="2">
                  <a:schemeClr val="accent1"/>
                </a:fillRef>
                <a:effectRef idx="0">
                  <a:srgbClr val="FFFFFF"/>
                </a:effectRef>
                <a:fontRef idx="minor">
                  <a:schemeClr val="lt1"/>
                </a:fontRef>
              </p:style>
              <p:txBody>
                <a:bodyPr wrap="square" rtlCol="0">
                  <a:spAutoFit/>
                </a:bodyPr>
                <a:lstStyle/>
                <a:p>
                  <a:pPr algn="ctr"/>
                  <a:r>
                    <a:rPr lang="zh-CN" altLang="en-US" sz="2000" b="1">
                      <a:latin typeface="黑体" panose="02010609060101010101" pitchFamily="49" charset="-122"/>
                      <a:ea typeface="黑体" panose="02010609060101010101" pitchFamily="49" charset="-122"/>
                    </a:rPr>
                    <a:t>讲授新知</a:t>
                  </a:r>
                  <a:endParaRPr lang="zh-CN" altLang="en-US" sz="2000" b="1">
                    <a:latin typeface="黑体" panose="02010609060101010101" pitchFamily="49" charset="-122"/>
                    <a:ea typeface="黑体" panose="02010609060101010101" pitchFamily="49" charset="-122"/>
                  </a:endParaRPr>
                </a:p>
              </p:txBody>
            </p:sp>
            <p:sp>
              <p:nvSpPr>
                <p:cNvPr id="25" name="文本框 24"/>
                <p:cNvSpPr txBox="1"/>
                <p:nvPr/>
              </p:nvSpPr>
              <p:spPr>
                <a:xfrm>
                  <a:off x="8699"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课堂小结</a:t>
                  </a:r>
                  <a:endParaRPr lang="zh-CN" altLang="en-US" sz="2000" b="1">
                    <a:latin typeface="黑体" panose="02010609060101010101" pitchFamily="49" charset="-122"/>
                    <a:ea typeface="黑体" panose="02010609060101010101" pitchFamily="49" charset="-122"/>
                  </a:endParaRPr>
                </a:p>
              </p:txBody>
            </p:sp>
            <p:sp>
              <p:nvSpPr>
                <p:cNvPr id="26" name="文本框 25"/>
                <p:cNvSpPr txBox="1"/>
                <p:nvPr/>
              </p:nvSpPr>
              <p:spPr>
                <a:xfrm>
                  <a:off x="10655"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课后作业</a:t>
                  </a:r>
                  <a:endParaRPr lang="zh-CN" altLang="en-US" sz="2000" b="1">
                    <a:latin typeface="黑体" panose="02010609060101010101" pitchFamily="49" charset="-122"/>
                    <a:ea typeface="黑体" panose="02010609060101010101" pitchFamily="49" charset="-122"/>
                  </a:endParaRPr>
                </a:p>
              </p:txBody>
            </p:sp>
            <p:sp>
              <p:nvSpPr>
                <p:cNvPr id="27" name="文本框 26"/>
                <p:cNvSpPr txBox="1"/>
                <p:nvPr/>
              </p:nvSpPr>
              <p:spPr>
                <a:xfrm>
                  <a:off x="4774" y="800"/>
                  <a:ext cx="1984" cy="628"/>
                </a:xfrm>
                <a:prstGeom prst="rect">
                  <a:avLst/>
                </a:prstGeom>
                <a:ln>
                  <a:noFill/>
                </a:ln>
              </p:spPr>
              <p:style>
                <a:lnRef idx="3">
                  <a:schemeClr val="accent4"/>
                </a:lnRef>
                <a:fillRef idx="0">
                  <a:srgbClr val="FFFFFF"/>
                </a:fillRef>
                <a:effectRef idx="0">
                  <a:srgbClr val="FFFFFF"/>
                </a:effectRef>
                <a:fontRef idx="minor">
                  <a:schemeClr val="tx1"/>
                </a:fontRef>
              </p:style>
              <p:txBody>
                <a:bodyPr wrap="square" rtlCol="0">
                  <a:spAutoFit/>
                </a:bodyPr>
                <a:lstStyle/>
                <a:p>
                  <a:pPr algn="ctr"/>
                  <a:r>
                    <a:rPr lang="zh-CN" altLang="en-US" sz="2000" b="1">
                      <a:solidFill>
                        <a:schemeClr val="tx1"/>
                      </a:solidFill>
                      <a:latin typeface="黑体" panose="02010609060101010101" pitchFamily="49" charset="-122"/>
                      <a:ea typeface="黑体" panose="02010609060101010101" pitchFamily="49" charset="-122"/>
                    </a:rPr>
                    <a:t>课堂导入</a:t>
                  </a:r>
                  <a:endParaRPr lang="zh-CN" altLang="en-US" sz="2000" b="1">
                    <a:solidFill>
                      <a:schemeClr val="tx1"/>
                    </a:solidFill>
                    <a:latin typeface="黑体" panose="02010609060101010101" pitchFamily="49" charset="-122"/>
                    <a:ea typeface="黑体" panose="02010609060101010101" pitchFamily="49" charset="-122"/>
                  </a:endParaRPr>
                </a:p>
              </p:txBody>
            </p:sp>
          </p:grpSp>
          <p:cxnSp>
            <p:nvCxnSpPr>
              <p:cNvPr id="28" name="直接连接符 27"/>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grpSp>
      <p:sp>
        <p:nvSpPr>
          <p:cNvPr id="7" name="文本框 6"/>
          <p:cNvSpPr txBox="1"/>
          <p:nvPr/>
        </p:nvSpPr>
        <p:spPr>
          <a:xfrm>
            <a:off x="763248" y="1050042"/>
            <a:ext cx="7795260" cy="523220"/>
          </a:xfrm>
          <a:prstGeom prst="rect">
            <a:avLst/>
          </a:prstGeom>
          <a:noFill/>
        </p:spPr>
        <p:txBody>
          <a:bodyPr wrap="square" rtlCol="0" anchor="t">
            <a:spAutoFit/>
          </a:bodyPr>
          <a:lstStyle/>
          <a:p>
            <a:pPr>
              <a:spcBef>
                <a:spcPct val="50000"/>
              </a:spcBef>
            </a:pPr>
            <a:r>
              <a:rPr kumimoji="1"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二、几种万用表的介绍</a:t>
            </a:r>
            <a:endParaRPr kumimoji="1"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p:txBody>
      </p:sp>
    </p:spTree>
    <p:custDataLst>
      <p:tags r:id="rId4"/>
    </p:custData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sp>
        <p:nvSpPr>
          <p:cNvPr id="5" name="Rectangle 3"/>
          <p:cNvSpPr txBox="1">
            <a:spLocks noChangeArrowheads="1"/>
          </p:cNvSpPr>
          <p:nvPr>
            <p:custDataLst>
              <p:tags r:id="rId2"/>
            </p:custDataLst>
          </p:nvPr>
        </p:nvSpPr>
        <p:spPr bwMode="auto">
          <a:xfrm>
            <a:off x="467315" y="1545976"/>
            <a:ext cx="5569630" cy="39292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lvl1pPr marL="0" indent="0" algn="ctr" defTabSz="457200" rtl="0" eaLnBrk="0" fontAlgn="base" hangingPunct="0">
              <a:spcBef>
                <a:spcPct val="20000"/>
              </a:spcBef>
              <a:spcAft>
                <a:spcPct val="0"/>
              </a:spcAft>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457200" rtl="0" eaLnBrk="0" fontAlgn="base" hangingPunct="0">
              <a:spcBef>
                <a:spcPct val="20000"/>
              </a:spcBef>
              <a:spcAft>
                <a:spcPct val="0"/>
              </a:spcAft>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457200" rtl="0" eaLnBrk="0" fontAlgn="base" hangingPunct="0">
              <a:spcBef>
                <a:spcPct val="20000"/>
              </a:spcBef>
              <a:spcAft>
                <a:spcPct val="0"/>
              </a:spcAft>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457200" rtl="0" eaLnBrk="0" fontAlgn="base" hangingPunct="0">
              <a:spcBef>
                <a:spcPct val="20000"/>
              </a:spcBef>
              <a:spcAft>
                <a:spcPct val="0"/>
              </a:spcAft>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457200" rtl="0" eaLnBrk="0" fontAlgn="base" hangingPunct="0">
              <a:spcBef>
                <a:spcPct val="20000"/>
              </a:spcBef>
              <a:spcAft>
                <a:spcPct val="0"/>
              </a:spcAft>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9pPr>
          </a:lstStyle>
          <a:p>
            <a:pPr marL="514350" indent="-514350" algn="l">
              <a:lnSpc>
                <a:spcPct val="90000"/>
              </a:lnSpc>
              <a:buAutoNum type="arabicPeriod"/>
            </a:pPr>
            <a:r>
              <a:rPr lang="zh-CN" altLang="en-US" sz="2800" b="1" dirty="0" smtClean="0">
                <a:solidFill>
                  <a:schemeClr val="tx1"/>
                </a:solidFill>
                <a:latin typeface="黑体" panose="02010609060101010101" pitchFamily="49" charset="-122"/>
                <a:ea typeface="黑体" panose="02010609060101010101" pitchFamily="49" charset="-122"/>
                <a:cs typeface="黑体" panose="02010609060101010101" pitchFamily="49" charset="-122"/>
              </a:rPr>
              <a:t>磁</a:t>
            </a:r>
            <a:r>
              <a:rPr lang="zh-CN" altLang="en-US" sz="2800" b="1" dirty="0">
                <a:solidFill>
                  <a:schemeClr val="tx1"/>
                </a:solidFill>
                <a:latin typeface="黑体" panose="02010609060101010101" pitchFamily="49" charset="-122"/>
                <a:ea typeface="黑体" panose="02010609060101010101" pitchFamily="49" charset="-122"/>
                <a:cs typeface="黑体" panose="02010609060101010101" pitchFamily="49" charset="-122"/>
              </a:rPr>
              <a:t>电式</a:t>
            </a:r>
            <a:r>
              <a:rPr lang="zh-CN" altLang="en-US" sz="2800" b="1" dirty="0" smtClean="0">
                <a:solidFill>
                  <a:schemeClr val="tx1"/>
                </a:solidFill>
                <a:latin typeface="黑体" panose="02010609060101010101" pitchFamily="49" charset="-122"/>
                <a:ea typeface="黑体" panose="02010609060101010101" pitchFamily="49" charset="-122"/>
                <a:cs typeface="黑体" panose="02010609060101010101" pitchFamily="49" charset="-122"/>
              </a:rPr>
              <a:t>万用表</a:t>
            </a:r>
            <a:endParaRPr lang="en-US" altLang="zh-CN" sz="2800" b="1" dirty="0" smtClean="0">
              <a:solidFill>
                <a:schemeClr val="tx1"/>
              </a:solidFill>
              <a:latin typeface="黑体" panose="02010609060101010101" pitchFamily="49" charset="-122"/>
              <a:ea typeface="黑体" panose="02010609060101010101" pitchFamily="49" charset="-122"/>
              <a:cs typeface="黑体" panose="02010609060101010101" pitchFamily="49" charset="-122"/>
            </a:endParaRPr>
          </a:p>
          <a:p>
            <a:pPr algn="l">
              <a:lnSpc>
                <a:spcPct val="90000"/>
              </a:lnSpc>
            </a:pPr>
            <a:r>
              <a:rPr lang="zh-CN" altLang="en-US" sz="2800" b="1" dirty="0" smtClean="0">
                <a:solidFill>
                  <a:schemeClr val="tx1"/>
                </a:solidFill>
                <a:latin typeface="黑体" panose="02010609060101010101" pitchFamily="49" charset="-122"/>
                <a:ea typeface="黑体" panose="02010609060101010101" pitchFamily="49" charset="-122"/>
                <a:cs typeface="黑体" panose="02010609060101010101" pitchFamily="49" charset="-122"/>
              </a:rPr>
              <a:t>（</a:t>
            </a:r>
            <a:r>
              <a:rPr lang="en-US" altLang="zh-CN" sz="2800" b="1" dirty="0" smtClean="0">
                <a:solidFill>
                  <a:schemeClr val="tx1"/>
                </a:solidFill>
                <a:latin typeface="黑体" panose="02010609060101010101" pitchFamily="49" charset="-122"/>
                <a:ea typeface="黑体" panose="02010609060101010101" pitchFamily="49" charset="-122"/>
                <a:cs typeface="黑体" panose="02010609060101010101" pitchFamily="49" charset="-122"/>
              </a:rPr>
              <a:t>1</a:t>
            </a:r>
            <a:r>
              <a:rPr lang="zh-CN" altLang="zh-CN" sz="2800" b="1" dirty="0">
                <a:solidFill>
                  <a:schemeClr val="tx1"/>
                </a:solidFill>
                <a:latin typeface="黑体" panose="02010609060101010101" pitchFamily="49" charset="-122"/>
                <a:ea typeface="黑体" panose="02010609060101010101" pitchFamily="49" charset="-122"/>
                <a:cs typeface="黑体" panose="02010609060101010101" pitchFamily="49" charset="-122"/>
              </a:rPr>
              <a:t>）直流电压的测量</a:t>
            </a:r>
            <a:r>
              <a:rPr lang="zh-CN" altLang="zh-CN" sz="2800" b="1" dirty="0" smtClean="0">
                <a:solidFill>
                  <a:schemeClr val="tx1"/>
                </a:solidFill>
                <a:latin typeface="黑体" panose="02010609060101010101" pitchFamily="49" charset="-122"/>
                <a:ea typeface="黑体" panose="02010609060101010101" pitchFamily="49" charset="-122"/>
                <a:cs typeface="黑体" panose="02010609060101010101" pitchFamily="49" charset="-122"/>
              </a:rPr>
              <a:t>电路</a:t>
            </a:r>
            <a:r>
              <a:rPr lang="en-US" altLang="zh-CN" sz="2800" b="1" dirty="0" smtClean="0">
                <a:solidFill>
                  <a:schemeClr val="tx1"/>
                </a:solidFill>
                <a:latin typeface="黑体" panose="02010609060101010101" pitchFamily="49" charset="-122"/>
                <a:ea typeface="黑体" panose="02010609060101010101" pitchFamily="49" charset="-122"/>
                <a:cs typeface="黑体" panose="02010609060101010101" pitchFamily="49" charset="-122"/>
              </a:rPr>
              <a:t>    </a:t>
            </a:r>
            <a:endParaRPr lang="en-US" altLang="zh-CN" sz="2800" b="1" dirty="0" smtClean="0">
              <a:solidFill>
                <a:schemeClr val="tx1"/>
              </a:solidFill>
              <a:latin typeface="黑体" panose="02010609060101010101" pitchFamily="49" charset="-122"/>
              <a:ea typeface="黑体" panose="02010609060101010101" pitchFamily="49" charset="-122"/>
              <a:cs typeface="黑体" panose="02010609060101010101" pitchFamily="49" charset="-122"/>
            </a:endParaRPr>
          </a:p>
          <a:p>
            <a:pPr algn="l">
              <a:lnSpc>
                <a:spcPct val="90000"/>
              </a:lnSpc>
            </a:pPr>
            <a:r>
              <a:rPr lang="en-US" altLang="zh-CN" sz="2800" b="1" dirty="0">
                <a:solidFill>
                  <a:schemeClr val="tx1"/>
                </a:solidFill>
                <a:latin typeface="黑体" panose="02010609060101010101" pitchFamily="49" charset="-122"/>
                <a:ea typeface="黑体" panose="02010609060101010101" pitchFamily="49" charset="-122"/>
                <a:cs typeface="黑体" panose="02010609060101010101" pitchFamily="49" charset="-122"/>
              </a:rPr>
              <a:t> </a:t>
            </a:r>
            <a:r>
              <a:rPr lang="en-US" altLang="zh-CN" sz="2800" b="1" dirty="0" smtClean="0">
                <a:solidFill>
                  <a:schemeClr val="tx1"/>
                </a:solidFill>
                <a:latin typeface="黑体" panose="02010609060101010101" pitchFamily="49" charset="-122"/>
                <a:ea typeface="黑体" panose="02010609060101010101" pitchFamily="49" charset="-122"/>
                <a:cs typeface="黑体" panose="02010609060101010101" pitchFamily="49" charset="-122"/>
              </a:rPr>
              <a:t>  </a:t>
            </a:r>
            <a:r>
              <a:rPr lang="zh-CN" altLang="zh-CN" sz="2400" dirty="0" smtClean="0">
                <a:solidFill>
                  <a:schemeClr val="tx1"/>
                </a:solidFill>
                <a:latin typeface="黑体" panose="02010609060101010101" pitchFamily="49" charset="-122"/>
                <a:ea typeface="黑体" panose="02010609060101010101" pitchFamily="49" charset="-122"/>
                <a:cs typeface="黑体" panose="02010609060101010101" pitchFamily="49" charset="-122"/>
              </a:rPr>
              <a:t>将</a:t>
            </a:r>
            <a:r>
              <a:rPr lang="zh-CN" altLang="zh-CN" sz="2400" dirty="0">
                <a:solidFill>
                  <a:schemeClr val="tx1"/>
                </a:solidFill>
                <a:latin typeface="黑体" panose="02010609060101010101" pitchFamily="49" charset="-122"/>
                <a:ea typeface="黑体" panose="02010609060101010101" pitchFamily="49" charset="-122"/>
                <a:cs typeface="黑体" panose="02010609060101010101" pitchFamily="49" charset="-122"/>
              </a:rPr>
              <a:t>万用表的转换开关置于直流电压挡，量程选择开关置于直流电压的任何一挡，被测电压接在“</a:t>
            </a:r>
            <a:r>
              <a:rPr lang="en-US" altLang="zh-CN" sz="2400" dirty="0">
                <a:solidFill>
                  <a:schemeClr val="tx1"/>
                </a:solidFill>
                <a:latin typeface="黑体" panose="02010609060101010101" pitchFamily="49" charset="-122"/>
                <a:ea typeface="黑体" panose="02010609060101010101" pitchFamily="49" charset="-122"/>
                <a:cs typeface="黑体" panose="02010609060101010101" pitchFamily="49" charset="-122"/>
              </a:rPr>
              <a:t>+</a:t>
            </a:r>
            <a:r>
              <a:rPr lang="zh-CN" altLang="zh-CN" sz="2400" dirty="0">
                <a:solidFill>
                  <a:schemeClr val="tx1"/>
                </a:solidFill>
                <a:latin typeface="黑体" panose="02010609060101010101" pitchFamily="49" charset="-122"/>
                <a:ea typeface="黑体" panose="02010609060101010101" pitchFamily="49" charset="-122"/>
                <a:cs typeface="黑体" panose="02010609060101010101" pitchFamily="49" charset="-122"/>
              </a:rPr>
              <a:t>”、“</a:t>
            </a:r>
            <a:r>
              <a:rPr lang="en-US" altLang="zh-CN" sz="2400" dirty="0">
                <a:solidFill>
                  <a:schemeClr val="tx1"/>
                </a:solidFill>
                <a:latin typeface="黑体" panose="02010609060101010101" pitchFamily="49" charset="-122"/>
                <a:ea typeface="黑体" panose="02010609060101010101" pitchFamily="49" charset="-122"/>
                <a:cs typeface="黑体" panose="02010609060101010101" pitchFamily="49" charset="-122"/>
              </a:rPr>
              <a:t>-</a:t>
            </a:r>
            <a:r>
              <a:rPr lang="zh-CN" altLang="zh-CN" sz="2400" dirty="0">
                <a:solidFill>
                  <a:schemeClr val="tx1"/>
                </a:solidFill>
                <a:latin typeface="黑体" panose="02010609060101010101" pitchFamily="49" charset="-122"/>
                <a:ea typeface="黑体" panose="02010609060101010101" pitchFamily="49" charset="-122"/>
                <a:cs typeface="黑体" panose="02010609060101010101" pitchFamily="49" charset="-122"/>
              </a:rPr>
              <a:t>”两端，这样就构成了直流电压的测量电路</a:t>
            </a:r>
            <a:r>
              <a:rPr lang="zh-CN" altLang="zh-CN" sz="2400" dirty="0" smtClean="0">
                <a:solidFill>
                  <a:schemeClr val="tx1"/>
                </a:solidFill>
                <a:latin typeface="黑体" panose="02010609060101010101" pitchFamily="49" charset="-122"/>
                <a:ea typeface="黑体" panose="02010609060101010101" pitchFamily="49" charset="-122"/>
                <a:cs typeface="黑体" panose="02010609060101010101" pitchFamily="49" charset="-122"/>
              </a:rPr>
              <a:t>。</a:t>
            </a:r>
            <a:endParaRPr lang="zh-CN" altLang="en-US" sz="2800" dirty="0">
              <a:solidFill>
                <a:schemeClr val="tx1"/>
              </a:solidFill>
              <a:latin typeface="黑体" panose="02010609060101010101" pitchFamily="49" charset="-122"/>
              <a:ea typeface="黑体" panose="02010609060101010101" pitchFamily="49" charset="-122"/>
              <a:cs typeface="黑体" panose="02010609060101010101" pitchFamily="49" charset="-122"/>
            </a:endParaRPr>
          </a:p>
          <a:p>
            <a:pPr algn="l">
              <a:lnSpc>
                <a:spcPct val="90000"/>
              </a:lnSpc>
            </a:pPr>
            <a:r>
              <a:rPr lang="zh-CN" altLang="zh-CN" sz="2800" dirty="0">
                <a:solidFill>
                  <a:schemeClr val="tx1"/>
                </a:solidFill>
                <a:latin typeface="黑体" panose="02010609060101010101" pitchFamily="49" charset="-122"/>
                <a:ea typeface="黑体" panose="02010609060101010101" pitchFamily="49" charset="-122"/>
                <a:cs typeface="黑体" panose="02010609060101010101" pitchFamily="49" charset="-122"/>
              </a:rPr>
              <a:t>一般通过改变转换开关的挡位来改变倍压器电阻，从而达到改变电压量程的目的。量程越大，倍压器电阻也越的大。电压表的内阻越高，从被测电路取用的电流越小，被测电路受到的影响就越</a:t>
            </a:r>
            <a:r>
              <a:rPr lang="zh-CN" altLang="zh-CN" sz="2800" dirty="0" smtClean="0">
                <a:solidFill>
                  <a:schemeClr val="tx1"/>
                </a:solidFill>
                <a:latin typeface="黑体" panose="02010609060101010101" pitchFamily="49" charset="-122"/>
                <a:ea typeface="黑体" panose="02010609060101010101" pitchFamily="49" charset="-122"/>
                <a:cs typeface="黑体" panose="02010609060101010101" pitchFamily="49" charset="-122"/>
              </a:rPr>
              <a:t>小</a:t>
            </a:r>
            <a:r>
              <a:rPr lang="zh-CN" altLang="en-US" sz="2800" dirty="0" smtClean="0">
                <a:solidFill>
                  <a:schemeClr val="tx1"/>
                </a:solidFill>
                <a:latin typeface="黑体" panose="02010609060101010101" pitchFamily="49" charset="-122"/>
                <a:ea typeface="黑体" panose="02010609060101010101" pitchFamily="49" charset="-122"/>
                <a:cs typeface="黑体" panose="02010609060101010101" pitchFamily="49" charset="-122"/>
              </a:rPr>
              <a:t>。</a:t>
            </a:r>
            <a:endParaRPr lang="en-US" altLang="zh-CN" sz="2800" dirty="0">
              <a:solidFill>
                <a:schemeClr val="tx1"/>
              </a:solidFill>
              <a:latin typeface="黑体" panose="02010609060101010101" pitchFamily="49" charset="-122"/>
              <a:ea typeface="黑体" panose="02010609060101010101" pitchFamily="49" charset="-122"/>
              <a:cs typeface="黑体" panose="02010609060101010101" pitchFamily="49" charset="-122"/>
            </a:endParaRPr>
          </a:p>
        </p:txBody>
      </p:sp>
      <p:pic>
        <p:nvPicPr>
          <p:cNvPr id="1027" name="Picture 3"/>
          <p:cNvPicPr>
            <a:picLocks noChangeAspect="1" noChangeArrowheads="1"/>
          </p:cNvPicPr>
          <p:nvPr/>
        </p:nvPicPr>
        <p:blipFill>
          <a:blip r:embed="rId3"/>
          <a:srcRect/>
          <a:stretch>
            <a:fillRect/>
          </a:stretch>
        </p:blipFill>
        <p:spPr bwMode="auto">
          <a:xfrm>
            <a:off x="6226607" y="2877383"/>
            <a:ext cx="2424289" cy="17118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2" name="组合 1"/>
          <p:cNvGrpSpPr/>
          <p:nvPr/>
        </p:nvGrpSpPr>
        <p:grpSpPr>
          <a:xfrm>
            <a:off x="259080" y="361315"/>
            <a:ext cx="8891270" cy="523240"/>
            <a:chOff x="408" y="569"/>
            <a:chExt cx="14002" cy="824"/>
          </a:xfrm>
        </p:grpSpPr>
        <p:sp>
          <p:nvSpPr>
            <p:cNvPr id="3" name="文本框 2"/>
            <p:cNvSpPr txBox="1"/>
            <p:nvPr/>
          </p:nvSpPr>
          <p:spPr>
            <a:xfrm>
              <a:off x="408" y="569"/>
              <a:ext cx="12276" cy="824"/>
            </a:xfrm>
            <a:prstGeom prst="rect">
              <a:avLst/>
            </a:prstGeom>
            <a:noFill/>
          </p:spPr>
          <p:txBody>
            <a:bodyPr wrap="square" rtlCol="0" anchor="t">
              <a:spAutoFit/>
            </a:bodyPr>
            <a:lstStyle/>
            <a:p>
              <a:pPr>
                <a:spcBef>
                  <a:spcPct val="50000"/>
                </a:spcBef>
              </a:pPr>
              <a:r>
                <a:rPr kumimoji="1"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单元7.2  </a:t>
              </a:r>
              <a:r>
                <a:rPr kumimoji="1"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万用表</a:t>
              </a:r>
              <a:endParaRPr kumimoji="1"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p:txBody>
        </p:sp>
        <p:grpSp>
          <p:nvGrpSpPr>
            <p:cNvPr id="22" name="组合 21"/>
            <p:cNvGrpSpPr/>
            <p:nvPr/>
          </p:nvGrpSpPr>
          <p:grpSpPr>
            <a:xfrm>
              <a:off x="6546" y="653"/>
              <a:ext cx="7864" cy="640"/>
              <a:chOff x="6546" y="653"/>
              <a:chExt cx="7864" cy="640"/>
            </a:xfrm>
          </p:grpSpPr>
          <p:grpSp>
            <p:nvGrpSpPr>
              <p:cNvPr id="23" name="组合 22"/>
              <p:cNvGrpSpPr/>
              <p:nvPr/>
            </p:nvGrpSpPr>
            <p:grpSpPr>
              <a:xfrm>
                <a:off x="6546" y="653"/>
                <a:ext cx="7865" cy="628"/>
                <a:chOff x="4774" y="800"/>
                <a:chExt cx="7865" cy="628"/>
              </a:xfrm>
            </p:grpSpPr>
            <p:sp>
              <p:nvSpPr>
                <p:cNvPr id="24" name="文本框 23"/>
                <p:cNvSpPr txBox="1"/>
                <p:nvPr/>
              </p:nvSpPr>
              <p:spPr>
                <a:xfrm>
                  <a:off x="6743" y="800"/>
                  <a:ext cx="1984" cy="628"/>
                </a:xfrm>
                <a:prstGeom prst="rect">
                  <a:avLst/>
                </a:prstGeom>
                <a:solidFill>
                  <a:srgbClr val="007AAE"/>
                </a:solidFill>
              </p:spPr>
              <p:style>
                <a:lnRef idx="0">
                  <a:srgbClr val="FFFFFF"/>
                </a:lnRef>
                <a:fillRef idx="2">
                  <a:schemeClr val="accent1"/>
                </a:fillRef>
                <a:effectRef idx="0">
                  <a:srgbClr val="FFFFFF"/>
                </a:effectRef>
                <a:fontRef idx="minor">
                  <a:schemeClr val="lt1"/>
                </a:fontRef>
              </p:style>
              <p:txBody>
                <a:bodyPr wrap="square" rtlCol="0">
                  <a:spAutoFit/>
                </a:bodyPr>
                <a:lstStyle/>
                <a:p>
                  <a:pPr algn="ctr"/>
                  <a:r>
                    <a:rPr lang="zh-CN" altLang="en-US" sz="2000" b="1">
                      <a:latin typeface="黑体" panose="02010609060101010101" pitchFamily="49" charset="-122"/>
                      <a:ea typeface="黑体" panose="02010609060101010101" pitchFamily="49" charset="-122"/>
                    </a:rPr>
                    <a:t>讲授新知</a:t>
                  </a:r>
                  <a:endParaRPr lang="zh-CN" altLang="en-US" sz="2000" b="1">
                    <a:latin typeface="黑体" panose="02010609060101010101" pitchFamily="49" charset="-122"/>
                    <a:ea typeface="黑体" panose="02010609060101010101" pitchFamily="49" charset="-122"/>
                  </a:endParaRPr>
                </a:p>
              </p:txBody>
            </p:sp>
            <p:sp>
              <p:nvSpPr>
                <p:cNvPr id="25" name="文本框 24"/>
                <p:cNvSpPr txBox="1"/>
                <p:nvPr/>
              </p:nvSpPr>
              <p:spPr>
                <a:xfrm>
                  <a:off x="8699"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课堂小结</a:t>
                  </a:r>
                  <a:endParaRPr lang="zh-CN" altLang="en-US" sz="2000" b="1">
                    <a:latin typeface="黑体" panose="02010609060101010101" pitchFamily="49" charset="-122"/>
                    <a:ea typeface="黑体" panose="02010609060101010101" pitchFamily="49" charset="-122"/>
                  </a:endParaRPr>
                </a:p>
              </p:txBody>
            </p:sp>
            <p:sp>
              <p:nvSpPr>
                <p:cNvPr id="26" name="文本框 25"/>
                <p:cNvSpPr txBox="1"/>
                <p:nvPr/>
              </p:nvSpPr>
              <p:spPr>
                <a:xfrm>
                  <a:off x="10655"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课后作业</a:t>
                  </a:r>
                  <a:endParaRPr lang="zh-CN" altLang="en-US" sz="2000" b="1">
                    <a:latin typeface="黑体" panose="02010609060101010101" pitchFamily="49" charset="-122"/>
                    <a:ea typeface="黑体" panose="02010609060101010101" pitchFamily="49" charset="-122"/>
                  </a:endParaRPr>
                </a:p>
              </p:txBody>
            </p:sp>
            <p:sp>
              <p:nvSpPr>
                <p:cNvPr id="27" name="文本框 26"/>
                <p:cNvSpPr txBox="1"/>
                <p:nvPr/>
              </p:nvSpPr>
              <p:spPr>
                <a:xfrm>
                  <a:off x="4774" y="800"/>
                  <a:ext cx="1984" cy="628"/>
                </a:xfrm>
                <a:prstGeom prst="rect">
                  <a:avLst/>
                </a:prstGeom>
                <a:ln>
                  <a:noFill/>
                </a:ln>
              </p:spPr>
              <p:style>
                <a:lnRef idx="3">
                  <a:schemeClr val="accent4"/>
                </a:lnRef>
                <a:fillRef idx="0">
                  <a:srgbClr val="FFFFFF"/>
                </a:fillRef>
                <a:effectRef idx="0">
                  <a:srgbClr val="FFFFFF"/>
                </a:effectRef>
                <a:fontRef idx="minor">
                  <a:schemeClr val="tx1"/>
                </a:fontRef>
              </p:style>
              <p:txBody>
                <a:bodyPr wrap="square" rtlCol="0">
                  <a:spAutoFit/>
                </a:bodyPr>
                <a:lstStyle/>
                <a:p>
                  <a:pPr algn="ctr"/>
                  <a:r>
                    <a:rPr lang="zh-CN" altLang="en-US" sz="2000" b="1">
                      <a:solidFill>
                        <a:schemeClr val="tx1"/>
                      </a:solidFill>
                      <a:latin typeface="黑体" panose="02010609060101010101" pitchFamily="49" charset="-122"/>
                      <a:ea typeface="黑体" panose="02010609060101010101" pitchFamily="49" charset="-122"/>
                    </a:rPr>
                    <a:t>课堂导入</a:t>
                  </a:r>
                  <a:endParaRPr lang="zh-CN" altLang="en-US" sz="2000" b="1">
                    <a:solidFill>
                      <a:schemeClr val="tx1"/>
                    </a:solidFill>
                    <a:latin typeface="黑体" panose="02010609060101010101" pitchFamily="49" charset="-122"/>
                    <a:ea typeface="黑体" panose="02010609060101010101" pitchFamily="49" charset="-122"/>
                  </a:endParaRPr>
                </a:p>
              </p:txBody>
            </p:sp>
          </p:grpSp>
          <p:cxnSp>
            <p:nvCxnSpPr>
              <p:cNvPr id="28" name="直接连接符 27"/>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grpSp>
      <p:sp>
        <p:nvSpPr>
          <p:cNvPr id="7" name="文本框 6"/>
          <p:cNvSpPr txBox="1"/>
          <p:nvPr/>
        </p:nvSpPr>
        <p:spPr>
          <a:xfrm>
            <a:off x="467314" y="1017950"/>
            <a:ext cx="7795260" cy="523220"/>
          </a:xfrm>
          <a:prstGeom prst="rect">
            <a:avLst/>
          </a:prstGeom>
          <a:noFill/>
        </p:spPr>
        <p:txBody>
          <a:bodyPr wrap="square" rtlCol="0" anchor="t">
            <a:spAutoFit/>
          </a:bodyPr>
          <a:lstStyle/>
          <a:p>
            <a:pPr>
              <a:spcBef>
                <a:spcPct val="50000"/>
              </a:spcBef>
            </a:pPr>
            <a:r>
              <a:rPr kumimoji="1"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二、几种万用表的介绍</a:t>
            </a:r>
            <a:endParaRPr kumimoji="1"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p:txBody>
      </p:sp>
    </p:spTree>
    <p:custDataLst>
      <p:tags r:id="rId4"/>
    </p:custData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sp>
        <p:nvSpPr>
          <p:cNvPr id="5" name="Rectangle 3"/>
          <p:cNvSpPr txBox="1">
            <a:spLocks noChangeArrowheads="1"/>
          </p:cNvSpPr>
          <p:nvPr>
            <p:custDataLst>
              <p:tags r:id="rId2"/>
            </p:custDataLst>
          </p:nvPr>
        </p:nvSpPr>
        <p:spPr bwMode="auto">
          <a:xfrm>
            <a:off x="259080" y="1829004"/>
            <a:ext cx="4835434" cy="45935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lvl1pPr marL="0" indent="0" algn="ctr" defTabSz="457200" rtl="0" eaLnBrk="0" fontAlgn="base" hangingPunct="0">
              <a:spcBef>
                <a:spcPct val="20000"/>
              </a:spcBef>
              <a:spcAft>
                <a:spcPct val="0"/>
              </a:spcAft>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457200" rtl="0" eaLnBrk="0" fontAlgn="base" hangingPunct="0">
              <a:spcBef>
                <a:spcPct val="20000"/>
              </a:spcBef>
              <a:spcAft>
                <a:spcPct val="0"/>
              </a:spcAft>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457200" rtl="0" eaLnBrk="0" fontAlgn="base" hangingPunct="0">
              <a:spcBef>
                <a:spcPct val="20000"/>
              </a:spcBef>
              <a:spcAft>
                <a:spcPct val="0"/>
              </a:spcAft>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457200" rtl="0" eaLnBrk="0" fontAlgn="base" hangingPunct="0">
              <a:spcBef>
                <a:spcPct val="20000"/>
              </a:spcBef>
              <a:spcAft>
                <a:spcPct val="0"/>
              </a:spcAft>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457200" rtl="0" eaLnBrk="0" fontAlgn="base" hangingPunct="0">
              <a:spcBef>
                <a:spcPct val="20000"/>
              </a:spcBef>
              <a:spcAft>
                <a:spcPct val="0"/>
              </a:spcAft>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9pPr>
          </a:lstStyle>
          <a:p>
            <a:pPr marL="514350" indent="-514350" algn="l">
              <a:lnSpc>
                <a:spcPct val="90000"/>
              </a:lnSpc>
              <a:buAutoNum type="arabicPeriod"/>
            </a:pPr>
            <a:r>
              <a:rPr lang="zh-CN" altLang="en-US" sz="2800" b="1" dirty="0" smtClean="0">
                <a:solidFill>
                  <a:schemeClr val="tx1"/>
                </a:solidFill>
                <a:latin typeface="黑体" panose="02010609060101010101" pitchFamily="49" charset="-122"/>
                <a:ea typeface="黑体" panose="02010609060101010101" pitchFamily="49" charset="-122"/>
                <a:cs typeface="黑体" panose="02010609060101010101" pitchFamily="49" charset="-122"/>
              </a:rPr>
              <a:t>磁</a:t>
            </a:r>
            <a:r>
              <a:rPr lang="zh-CN" altLang="en-US" sz="2800" b="1" dirty="0">
                <a:solidFill>
                  <a:schemeClr val="tx1"/>
                </a:solidFill>
                <a:latin typeface="黑体" panose="02010609060101010101" pitchFamily="49" charset="-122"/>
                <a:ea typeface="黑体" panose="02010609060101010101" pitchFamily="49" charset="-122"/>
                <a:cs typeface="黑体" panose="02010609060101010101" pitchFamily="49" charset="-122"/>
              </a:rPr>
              <a:t>电式</a:t>
            </a:r>
            <a:r>
              <a:rPr lang="zh-CN" altLang="en-US" sz="2800" b="1" dirty="0" smtClean="0">
                <a:solidFill>
                  <a:schemeClr val="tx1"/>
                </a:solidFill>
                <a:latin typeface="黑体" panose="02010609060101010101" pitchFamily="49" charset="-122"/>
                <a:ea typeface="黑体" panose="02010609060101010101" pitchFamily="49" charset="-122"/>
                <a:cs typeface="黑体" panose="02010609060101010101" pitchFamily="49" charset="-122"/>
              </a:rPr>
              <a:t>万用表</a:t>
            </a:r>
            <a:endParaRPr lang="en-US" altLang="zh-CN" sz="2800" b="1" dirty="0" smtClean="0">
              <a:solidFill>
                <a:schemeClr val="tx1"/>
              </a:solidFill>
              <a:latin typeface="黑体" panose="02010609060101010101" pitchFamily="49" charset="-122"/>
              <a:ea typeface="黑体" panose="02010609060101010101" pitchFamily="49" charset="-122"/>
              <a:cs typeface="黑体" panose="02010609060101010101" pitchFamily="49" charset="-122"/>
            </a:endParaRPr>
          </a:p>
          <a:p>
            <a:pPr algn="l">
              <a:lnSpc>
                <a:spcPct val="90000"/>
              </a:lnSpc>
            </a:pPr>
            <a:r>
              <a:rPr lang="zh-CN" altLang="en-US" sz="2800" b="1" dirty="0" smtClean="0">
                <a:solidFill>
                  <a:schemeClr val="tx1"/>
                </a:solidFill>
                <a:latin typeface="黑体" panose="02010609060101010101" pitchFamily="49" charset="-122"/>
                <a:ea typeface="黑体" panose="02010609060101010101" pitchFamily="49" charset="-122"/>
                <a:cs typeface="黑体" panose="02010609060101010101" pitchFamily="49" charset="-122"/>
              </a:rPr>
              <a:t>（</a:t>
            </a:r>
            <a:r>
              <a:rPr lang="en-US" altLang="zh-CN" sz="2800" b="1" dirty="0" smtClean="0">
                <a:solidFill>
                  <a:schemeClr val="tx1"/>
                </a:solidFill>
                <a:latin typeface="黑体" panose="02010609060101010101" pitchFamily="49" charset="-122"/>
                <a:ea typeface="黑体" panose="02010609060101010101" pitchFamily="49" charset="-122"/>
                <a:cs typeface="黑体" panose="02010609060101010101" pitchFamily="49" charset="-122"/>
              </a:rPr>
              <a:t>2</a:t>
            </a:r>
            <a:r>
              <a:rPr lang="zh-CN" altLang="zh-CN" sz="2800" b="1" dirty="0" smtClean="0">
                <a:solidFill>
                  <a:schemeClr val="tx1"/>
                </a:solidFill>
                <a:latin typeface="黑体" panose="02010609060101010101" pitchFamily="49" charset="-122"/>
                <a:ea typeface="黑体" panose="02010609060101010101" pitchFamily="49" charset="-122"/>
                <a:cs typeface="黑体" panose="02010609060101010101" pitchFamily="49" charset="-122"/>
              </a:rPr>
              <a:t>）</a:t>
            </a:r>
            <a:r>
              <a:rPr lang="zh-CN" altLang="zh-CN" sz="2800" b="1" dirty="0">
                <a:solidFill>
                  <a:schemeClr val="tx1"/>
                </a:solidFill>
                <a:latin typeface="黑体" panose="02010609060101010101" pitchFamily="49" charset="-122"/>
                <a:ea typeface="黑体" panose="02010609060101010101" pitchFamily="49" charset="-122"/>
                <a:cs typeface="黑体" panose="02010609060101010101" pitchFamily="49" charset="-122"/>
              </a:rPr>
              <a:t>直流</a:t>
            </a:r>
            <a:r>
              <a:rPr lang="zh-CN" altLang="zh-CN" sz="2800" b="1" dirty="0" smtClean="0">
                <a:solidFill>
                  <a:schemeClr val="tx1"/>
                </a:solidFill>
                <a:latin typeface="黑体" panose="02010609060101010101" pitchFamily="49" charset="-122"/>
                <a:ea typeface="黑体" panose="02010609060101010101" pitchFamily="49" charset="-122"/>
                <a:cs typeface="黑体" panose="02010609060101010101" pitchFamily="49" charset="-122"/>
              </a:rPr>
              <a:t>电</a:t>
            </a:r>
            <a:r>
              <a:rPr lang="zh-CN" altLang="en-US" sz="2800" b="1" dirty="0" smtClean="0">
                <a:solidFill>
                  <a:schemeClr val="tx1"/>
                </a:solidFill>
                <a:latin typeface="黑体" panose="02010609060101010101" pitchFamily="49" charset="-122"/>
                <a:ea typeface="黑体" panose="02010609060101010101" pitchFamily="49" charset="-122"/>
                <a:cs typeface="黑体" panose="02010609060101010101" pitchFamily="49" charset="-122"/>
              </a:rPr>
              <a:t>流</a:t>
            </a:r>
            <a:r>
              <a:rPr lang="zh-CN" altLang="zh-CN" sz="2800" b="1" dirty="0" smtClean="0">
                <a:solidFill>
                  <a:schemeClr val="tx1"/>
                </a:solidFill>
                <a:latin typeface="黑体" panose="02010609060101010101" pitchFamily="49" charset="-122"/>
                <a:ea typeface="黑体" panose="02010609060101010101" pitchFamily="49" charset="-122"/>
                <a:cs typeface="黑体" panose="02010609060101010101" pitchFamily="49" charset="-122"/>
              </a:rPr>
              <a:t>的</a:t>
            </a:r>
            <a:r>
              <a:rPr lang="zh-CN" altLang="zh-CN" sz="2800" b="1" dirty="0">
                <a:solidFill>
                  <a:schemeClr val="tx1"/>
                </a:solidFill>
                <a:latin typeface="黑体" panose="02010609060101010101" pitchFamily="49" charset="-122"/>
                <a:ea typeface="黑体" panose="02010609060101010101" pitchFamily="49" charset="-122"/>
                <a:cs typeface="黑体" panose="02010609060101010101" pitchFamily="49" charset="-122"/>
              </a:rPr>
              <a:t>测量</a:t>
            </a:r>
            <a:r>
              <a:rPr lang="zh-CN" altLang="zh-CN" sz="2800" b="1" dirty="0" smtClean="0">
                <a:solidFill>
                  <a:schemeClr val="tx1"/>
                </a:solidFill>
                <a:latin typeface="黑体" panose="02010609060101010101" pitchFamily="49" charset="-122"/>
                <a:ea typeface="黑体" panose="02010609060101010101" pitchFamily="49" charset="-122"/>
                <a:cs typeface="黑体" panose="02010609060101010101" pitchFamily="49" charset="-122"/>
              </a:rPr>
              <a:t>电路</a:t>
            </a:r>
            <a:r>
              <a:rPr lang="en-US" altLang="zh-CN" sz="2800" b="1" dirty="0" smtClean="0">
                <a:solidFill>
                  <a:schemeClr val="tx1"/>
                </a:solidFill>
                <a:latin typeface="黑体" panose="02010609060101010101" pitchFamily="49" charset="-122"/>
                <a:ea typeface="黑体" panose="02010609060101010101" pitchFamily="49" charset="-122"/>
                <a:cs typeface="黑体" panose="02010609060101010101" pitchFamily="49" charset="-122"/>
              </a:rPr>
              <a:t>     </a:t>
            </a:r>
            <a:r>
              <a:rPr lang="zh-CN" altLang="zh-CN" sz="2800" dirty="0" smtClean="0">
                <a:solidFill>
                  <a:schemeClr val="tx1"/>
                </a:solidFill>
                <a:latin typeface="黑体" panose="02010609060101010101" pitchFamily="49" charset="-122"/>
                <a:ea typeface="黑体" panose="02010609060101010101" pitchFamily="49" charset="-122"/>
                <a:cs typeface="黑体" panose="02010609060101010101" pitchFamily="49" charset="-122"/>
              </a:rPr>
              <a:t>将</a:t>
            </a:r>
            <a:r>
              <a:rPr lang="zh-CN" altLang="zh-CN" sz="2800" dirty="0">
                <a:solidFill>
                  <a:schemeClr val="tx1"/>
                </a:solidFill>
                <a:latin typeface="黑体" panose="02010609060101010101" pitchFamily="49" charset="-122"/>
                <a:ea typeface="黑体" panose="02010609060101010101" pitchFamily="49" charset="-122"/>
                <a:cs typeface="黑体" panose="02010609060101010101" pitchFamily="49" charset="-122"/>
              </a:rPr>
              <a:t>万用表的转换开关置于直流电流挡，量程选择开关置于直流电流的任何一挡，被测电流从“</a:t>
            </a:r>
            <a:r>
              <a:rPr lang="en-US" altLang="zh-CN" sz="2800" dirty="0">
                <a:solidFill>
                  <a:schemeClr val="tx1"/>
                </a:solidFill>
                <a:latin typeface="黑体" panose="02010609060101010101" pitchFamily="49" charset="-122"/>
                <a:ea typeface="黑体" panose="02010609060101010101" pitchFamily="49" charset="-122"/>
                <a:cs typeface="黑体" panose="02010609060101010101" pitchFamily="49" charset="-122"/>
              </a:rPr>
              <a:t>+</a:t>
            </a:r>
            <a:r>
              <a:rPr lang="zh-CN" altLang="zh-CN" sz="2800" dirty="0">
                <a:solidFill>
                  <a:schemeClr val="tx1"/>
                </a:solidFill>
                <a:latin typeface="黑体" panose="02010609060101010101" pitchFamily="49" charset="-122"/>
                <a:ea typeface="黑体" panose="02010609060101010101" pitchFamily="49" charset="-122"/>
                <a:cs typeface="黑体" panose="02010609060101010101" pitchFamily="49" charset="-122"/>
              </a:rPr>
              <a:t>”、“</a:t>
            </a:r>
            <a:r>
              <a:rPr lang="en-US" altLang="zh-CN" sz="2800" dirty="0">
                <a:solidFill>
                  <a:schemeClr val="tx1"/>
                </a:solidFill>
                <a:latin typeface="黑体" panose="02010609060101010101" pitchFamily="49" charset="-122"/>
                <a:ea typeface="黑体" panose="02010609060101010101" pitchFamily="49" charset="-122"/>
                <a:cs typeface="黑体" panose="02010609060101010101" pitchFamily="49" charset="-122"/>
              </a:rPr>
              <a:t>-</a:t>
            </a:r>
            <a:r>
              <a:rPr lang="zh-CN" altLang="zh-CN" sz="2800" dirty="0">
                <a:solidFill>
                  <a:schemeClr val="tx1"/>
                </a:solidFill>
                <a:latin typeface="黑体" panose="02010609060101010101" pitchFamily="49" charset="-122"/>
                <a:ea typeface="黑体" panose="02010609060101010101" pitchFamily="49" charset="-122"/>
                <a:cs typeface="黑体" panose="02010609060101010101" pitchFamily="49" charset="-122"/>
              </a:rPr>
              <a:t>”两端接入，这样就构成了直流电流的测量电路</a:t>
            </a:r>
            <a:r>
              <a:rPr lang="zh-CN" altLang="zh-CN" sz="2800" dirty="0" smtClean="0">
                <a:solidFill>
                  <a:schemeClr val="tx1"/>
                </a:solidFill>
                <a:latin typeface="黑体" panose="02010609060101010101" pitchFamily="49" charset="-122"/>
                <a:ea typeface="黑体" panose="02010609060101010101" pitchFamily="49" charset="-122"/>
                <a:cs typeface="黑体" panose="02010609060101010101" pitchFamily="49" charset="-122"/>
              </a:rPr>
              <a:t>。</a:t>
            </a:r>
            <a:endParaRPr lang="en-US" altLang="zh-CN" sz="2800" dirty="0" smtClean="0">
              <a:solidFill>
                <a:schemeClr val="tx1"/>
              </a:solidFill>
              <a:latin typeface="黑体" panose="02010609060101010101" pitchFamily="49" charset="-122"/>
              <a:ea typeface="黑体" panose="02010609060101010101" pitchFamily="49" charset="-122"/>
              <a:cs typeface="黑体" panose="02010609060101010101" pitchFamily="49" charset="-122"/>
            </a:endParaRPr>
          </a:p>
          <a:p>
            <a:pPr algn="l">
              <a:lnSpc>
                <a:spcPct val="90000"/>
              </a:lnSpc>
            </a:pPr>
            <a:r>
              <a:rPr lang="zh-CN" altLang="zh-CN" sz="2800" dirty="0">
                <a:solidFill>
                  <a:schemeClr val="tx1"/>
                </a:solidFill>
                <a:latin typeface="黑体" panose="02010609060101010101" pitchFamily="49" charset="-122"/>
                <a:ea typeface="黑体" panose="02010609060101010101" pitchFamily="49" charset="-122"/>
                <a:cs typeface="黑体" panose="02010609060101010101" pitchFamily="49" charset="-122"/>
              </a:rPr>
              <a:t>量程越大，分流器电阻越小。</a:t>
            </a:r>
            <a:endParaRPr lang="zh-CN" altLang="zh-CN" sz="2800" dirty="0">
              <a:solidFill>
                <a:schemeClr val="tx1"/>
              </a:solidFill>
              <a:latin typeface="黑体" panose="02010609060101010101" pitchFamily="49" charset="-122"/>
              <a:ea typeface="黑体" panose="02010609060101010101" pitchFamily="49" charset="-122"/>
              <a:cs typeface="黑体" panose="02010609060101010101" pitchFamily="49" charset="-122"/>
            </a:endParaRPr>
          </a:p>
        </p:txBody>
      </p:sp>
      <p:pic>
        <p:nvPicPr>
          <p:cNvPr id="2050" name="Picture 2"/>
          <p:cNvPicPr>
            <a:picLocks noChangeAspect="1" noChangeArrowheads="1"/>
          </p:cNvPicPr>
          <p:nvPr/>
        </p:nvPicPr>
        <p:blipFill>
          <a:blip r:embed="rId3"/>
          <a:srcRect/>
          <a:stretch>
            <a:fillRect/>
          </a:stretch>
        </p:blipFill>
        <p:spPr bwMode="auto">
          <a:xfrm>
            <a:off x="5407025" y="2614297"/>
            <a:ext cx="3445845" cy="25074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2" name="组合 1"/>
          <p:cNvGrpSpPr/>
          <p:nvPr/>
        </p:nvGrpSpPr>
        <p:grpSpPr>
          <a:xfrm>
            <a:off x="259080" y="353060"/>
            <a:ext cx="8891270" cy="523240"/>
            <a:chOff x="408" y="556"/>
            <a:chExt cx="14002" cy="824"/>
          </a:xfrm>
        </p:grpSpPr>
        <p:sp>
          <p:nvSpPr>
            <p:cNvPr id="3" name="文本框 2"/>
            <p:cNvSpPr txBox="1"/>
            <p:nvPr/>
          </p:nvSpPr>
          <p:spPr>
            <a:xfrm>
              <a:off x="408" y="556"/>
              <a:ext cx="12276" cy="824"/>
            </a:xfrm>
            <a:prstGeom prst="rect">
              <a:avLst/>
            </a:prstGeom>
            <a:noFill/>
          </p:spPr>
          <p:txBody>
            <a:bodyPr wrap="square" rtlCol="0" anchor="t">
              <a:spAutoFit/>
            </a:bodyPr>
            <a:lstStyle/>
            <a:p>
              <a:pPr>
                <a:spcBef>
                  <a:spcPct val="50000"/>
                </a:spcBef>
              </a:pPr>
              <a:r>
                <a:rPr kumimoji="1"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单元7.2  </a:t>
              </a:r>
              <a:r>
                <a:rPr kumimoji="1"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万用表</a:t>
              </a:r>
              <a:endParaRPr kumimoji="1"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p:txBody>
        </p:sp>
        <p:grpSp>
          <p:nvGrpSpPr>
            <p:cNvPr id="22" name="组合 21"/>
            <p:cNvGrpSpPr/>
            <p:nvPr/>
          </p:nvGrpSpPr>
          <p:grpSpPr>
            <a:xfrm>
              <a:off x="6546" y="653"/>
              <a:ext cx="7864" cy="640"/>
              <a:chOff x="6546" y="653"/>
              <a:chExt cx="7864" cy="640"/>
            </a:xfrm>
          </p:grpSpPr>
          <p:grpSp>
            <p:nvGrpSpPr>
              <p:cNvPr id="23" name="组合 22"/>
              <p:cNvGrpSpPr/>
              <p:nvPr/>
            </p:nvGrpSpPr>
            <p:grpSpPr>
              <a:xfrm>
                <a:off x="6546" y="653"/>
                <a:ext cx="7865" cy="628"/>
                <a:chOff x="4774" y="800"/>
                <a:chExt cx="7865" cy="628"/>
              </a:xfrm>
            </p:grpSpPr>
            <p:sp>
              <p:nvSpPr>
                <p:cNvPr id="24" name="文本框 23"/>
                <p:cNvSpPr txBox="1"/>
                <p:nvPr/>
              </p:nvSpPr>
              <p:spPr>
                <a:xfrm>
                  <a:off x="6743" y="800"/>
                  <a:ext cx="1984" cy="628"/>
                </a:xfrm>
                <a:prstGeom prst="rect">
                  <a:avLst/>
                </a:prstGeom>
                <a:solidFill>
                  <a:srgbClr val="007AAE"/>
                </a:solidFill>
              </p:spPr>
              <p:style>
                <a:lnRef idx="0">
                  <a:srgbClr val="FFFFFF"/>
                </a:lnRef>
                <a:fillRef idx="2">
                  <a:schemeClr val="accent1"/>
                </a:fillRef>
                <a:effectRef idx="0">
                  <a:srgbClr val="FFFFFF"/>
                </a:effectRef>
                <a:fontRef idx="minor">
                  <a:schemeClr val="lt1"/>
                </a:fontRef>
              </p:style>
              <p:txBody>
                <a:bodyPr wrap="square" rtlCol="0">
                  <a:spAutoFit/>
                </a:bodyPr>
                <a:lstStyle/>
                <a:p>
                  <a:pPr algn="ctr"/>
                  <a:r>
                    <a:rPr lang="zh-CN" altLang="en-US" sz="2000" b="1">
                      <a:latin typeface="黑体" panose="02010609060101010101" pitchFamily="49" charset="-122"/>
                      <a:ea typeface="黑体" panose="02010609060101010101" pitchFamily="49" charset="-122"/>
                    </a:rPr>
                    <a:t>讲授新知</a:t>
                  </a:r>
                  <a:endParaRPr lang="zh-CN" altLang="en-US" sz="2000" b="1">
                    <a:latin typeface="黑体" panose="02010609060101010101" pitchFamily="49" charset="-122"/>
                    <a:ea typeface="黑体" panose="02010609060101010101" pitchFamily="49" charset="-122"/>
                  </a:endParaRPr>
                </a:p>
              </p:txBody>
            </p:sp>
            <p:sp>
              <p:nvSpPr>
                <p:cNvPr id="25" name="文本框 24"/>
                <p:cNvSpPr txBox="1"/>
                <p:nvPr/>
              </p:nvSpPr>
              <p:spPr>
                <a:xfrm>
                  <a:off x="8699"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课堂小结</a:t>
                  </a:r>
                  <a:endParaRPr lang="zh-CN" altLang="en-US" sz="2000" b="1">
                    <a:latin typeface="黑体" panose="02010609060101010101" pitchFamily="49" charset="-122"/>
                    <a:ea typeface="黑体" panose="02010609060101010101" pitchFamily="49" charset="-122"/>
                  </a:endParaRPr>
                </a:p>
              </p:txBody>
            </p:sp>
            <p:sp>
              <p:nvSpPr>
                <p:cNvPr id="26" name="文本框 25"/>
                <p:cNvSpPr txBox="1"/>
                <p:nvPr/>
              </p:nvSpPr>
              <p:spPr>
                <a:xfrm>
                  <a:off x="10655"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课后作业</a:t>
                  </a:r>
                  <a:endParaRPr lang="zh-CN" altLang="en-US" sz="2000" b="1">
                    <a:latin typeface="黑体" panose="02010609060101010101" pitchFamily="49" charset="-122"/>
                    <a:ea typeface="黑体" panose="02010609060101010101" pitchFamily="49" charset="-122"/>
                  </a:endParaRPr>
                </a:p>
              </p:txBody>
            </p:sp>
            <p:sp>
              <p:nvSpPr>
                <p:cNvPr id="27" name="文本框 26"/>
                <p:cNvSpPr txBox="1"/>
                <p:nvPr/>
              </p:nvSpPr>
              <p:spPr>
                <a:xfrm>
                  <a:off x="4774" y="800"/>
                  <a:ext cx="1984" cy="628"/>
                </a:xfrm>
                <a:prstGeom prst="rect">
                  <a:avLst/>
                </a:prstGeom>
                <a:ln>
                  <a:noFill/>
                </a:ln>
              </p:spPr>
              <p:style>
                <a:lnRef idx="3">
                  <a:schemeClr val="accent4"/>
                </a:lnRef>
                <a:fillRef idx="0">
                  <a:srgbClr val="FFFFFF"/>
                </a:fillRef>
                <a:effectRef idx="0">
                  <a:srgbClr val="FFFFFF"/>
                </a:effectRef>
                <a:fontRef idx="minor">
                  <a:schemeClr val="tx1"/>
                </a:fontRef>
              </p:style>
              <p:txBody>
                <a:bodyPr wrap="square" rtlCol="0">
                  <a:spAutoFit/>
                </a:bodyPr>
                <a:lstStyle/>
                <a:p>
                  <a:pPr algn="ctr"/>
                  <a:r>
                    <a:rPr lang="zh-CN" altLang="en-US" sz="2000" b="1">
                      <a:solidFill>
                        <a:schemeClr val="tx1"/>
                      </a:solidFill>
                      <a:latin typeface="黑体" panose="02010609060101010101" pitchFamily="49" charset="-122"/>
                      <a:ea typeface="黑体" panose="02010609060101010101" pitchFamily="49" charset="-122"/>
                    </a:rPr>
                    <a:t>课堂导入</a:t>
                  </a:r>
                  <a:endParaRPr lang="zh-CN" altLang="en-US" sz="2000" b="1">
                    <a:solidFill>
                      <a:schemeClr val="tx1"/>
                    </a:solidFill>
                    <a:latin typeface="黑体" panose="02010609060101010101" pitchFamily="49" charset="-122"/>
                    <a:ea typeface="黑体" panose="02010609060101010101" pitchFamily="49" charset="-122"/>
                  </a:endParaRPr>
                </a:p>
              </p:txBody>
            </p:sp>
          </p:grpSp>
          <p:cxnSp>
            <p:nvCxnSpPr>
              <p:cNvPr id="28" name="直接连接符 27"/>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grpSp>
      <p:sp>
        <p:nvSpPr>
          <p:cNvPr id="7" name="文本框 6"/>
          <p:cNvSpPr txBox="1"/>
          <p:nvPr/>
        </p:nvSpPr>
        <p:spPr>
          <a:xfrm>
            <a:off x="505551" y="1061493"/>
            <a:ext cx="7795260" cy="523220"/>
          </a:xfrm>
          <a:prstGeom prst="rect">
            <a:avLst/>
          </a:prstGeom>
          <a:noFill/>
        </p:spPr>
        <p:txBody>
          <a:bodyPr wrap="square" rtlCol="0" anchor="t">
            <a:spAutoFit/>
          </a:bodyPr>
          <a:lstStyle/>
          <a:p>
            <a:pPr>
              <a:spcBef>
                <a:spcPct val="50000"/>
              </a:spcBef>
            </a:pPr>
            <a:r>
              <a:rPr kumimoji="1"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二、几种万用表的介绍</a:t>
            </a:r>
            <a:endParaRPr kumimoji="1"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p:txBody>
      </p:sp>
    </p:spTree>
    <p:custDataLst>
      <p:tags r:id="rId4"/>
    </p:custData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sp>
        <p:nvSpPr>
          <p:cNvPr id="5" name="Rectangle 3"/>
          <p:cNvSpPr txBox="1">
            <a:spLocks noChangeArrowheads="1"/>
          </p:cNvSpPr>
          <p:nvPr>
            <p:custDataLst>
              <p:tags r:id="rId2"/>
            </p:custDataLst>
          </p:nvPr>
        </p:nvSpPr>
        <p:spPr bwMode="auto">
          <a:xfrm>
            <a:off x="483779" y="1930953"/>
            <a:ext cx="3206803" cy="38968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lvl1pPr marL="0" indent="0" algn="ctr" defTabSz="457200" rtl="0" eaLnBrk="0" fontAlgn="base" hangingPunct="0">
              <a:spcBef>
                <a:spcPct val="20000"/>
              </a:spcBef>
              <a:spcAft>
                <a:spcPct val="0"/>
              </a:spcAft>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457200" rtl="0" eaLnBrk="0" fontAlgn="base" hangingPunct="0">
              <a:spcBef>
                <a:spcPct val="20000"/>
              </a:spcBef>
              <a:spcAft>
                <a:spcPct val="0"/>
              </a:spcAft>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457200" rtl="0" eaLnBrk="0" fontAlgn="base" hangingPunct="0">
              <a:spcBef>
                <a:spcPct val="20000"/>
              </a:spcBef>
              <a:spcAft>
                <a:spcPct val="0"/>
              </a:spcAft>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457200" rtl="0" eaLnBrk="0" fontAlgn="base" hangingPunct="0">
              <a:spcBef>
                <a:spcPct val="20000"/>
              </a:spcBef>
              <a:spcAft>
                <a:spcPct val="0"/>
              </a:spcAft>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457200" rtl="0" eaLnBrk="0" fontAlgn="base" hangingPunct="0">
              <a:spcBef>
                <a:spcPct val="20000"/>
              </a:spcBef>
              <a:spcAft>
                <a:spcPct val="0"/>
              </a:spcAft>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9pPr>
          </a:lstStyle>
          <a:p>
            <a:pPr marL="514350" indent="-514350" algn="l">
              <a:lnSpc>
                <a:spcPct val="90000"/>
              </a:lnSpc>
              <a:buAutoNum type="arabicPeriod"/>
            </a:pPr>
            <a:r>
              <a:rPr lang="zh-CN" altLang="en-US" sz="2800" b="1" dirty="0" smtClean="0">
                <a:solidFill>
                  <a:schemeClr val="tx1"/>
                </a:solidFill>
                <a:latin typeface="黑体" panose="02010609060101010101" pitchFamily="49" charset="-122"/>
                <a:ea typeface="黑体" panose="02010609060101010101" pitchFamily="49" charset="-122"/>
                <a:cs typeface="黑体" panose="02010609060101010101" pitchFamily="49" charset="-122"/>
              </a:rPr>
              <a:t>磁</a:t>
            </a:r>
            <a:r>
              <a:rPr lang="zh-CN" altLang="en-US" sz="2800" b="1" dirty="0">
                <a:solidFill>
                  <a:schemeClr val="tx1"/>
                </a:solidFill>
                <a:latin typeface="黑体" panose="02010609060101010101" pitchFamily="49" charset="-122"/>
                <a:ea typeface="黑体" panose="02010609060101010101" pitchFamily="49" charset="-122"/>
                <a:cs typeface="黑体" panose="02010609060101010101" pitchFamily="49" charset="-122"/>
              </a:rPr>
              <a:t>电式</a:t>
            </a:r>
            <a:r>
              <a:rPr lang="zh-CN" altLang="en-US" sz="2800" b="1" dirty="0" smtClean="0">
                <a:solidFill>
                  <a:schemeClr val="tx1"/>
                </a:solidFill>
                <a:latin typeface="黑体" panose="02010609060101010101" pitchFamily="49" charset="-122"/>
                <a:ea typeface="黑体" panose="02010609060101010101" pitchFamily="49" charset="-122"/>
                <a:cs typeface="黑体" panose="02010609060101010101" pitchFamily="49" charset="-122"/>
              </a:rPr>
              <a:t>万用表</a:t>
            </a:r>
            <a:endParaRPr lang="en-US" altLang="zh-CN" sz="2800" b="1" dirty="0" smtClean="0">
              <a:solidFill>
                <a:schemeClr val="tx1"/>
              </a:solidFill>
              <a:latin typeface="黑体" panose="02010609060101010101" pitchFamily="49" charset="-122"/>
              <a:ea typeface="黑体" panose="02010609060101010101" pitchFamily="49" charset="-122"/>
              <a:cs typeface="黑体" panose="02010609060101010101" pitchFamily="49" charset="-122"/>
            </a:endParaRPr>
          </a:p>
          <a:p>
            <a:pPr algn="l">
              <a:lnSpc>
                <a:spcPct val="90000"/>
              </a:lnSpc>
            </a:pPr>
            <a:r>
              <a:rPr lang="zh-CN" altLang="en-US" sz="2800" b="1" dirty="0" smtClean="0">
                <a:solidFill>
                  <a:schemeClr val="tx1"/>
                </a:solidFill>
                <a:latin typeface="黑体" panose="02010609060101010101" pitchFamily="49" charset="-122"/>
                <a:ea typeface="黑体" panose="02010609060101010101" pitchFamily="49" charset="-122"/>
                <a:cs typeface="黑体" panose="02010609060101010101" pitchFamily="49" charset="-122"/>
              </a:rPr>
              <a:t>（</a:t>
            </a:r>
            <a:r>
              <a:rPr lang="en-US" altLang="zh-CN" sz="2800" b="1" dirty="0" smtClean="0">
                <a:solidFill>
                  <a:schemeClr val="tx1"/>
                </a:solidFill>
                <a:latin typeface="黑体" panose="02010609060101010101" pitchFamily="49" charset="-122"/>
                <a:ea typeface="黑体" panose="02010609060101010101" pitchFamily="49" charset="-122"/>
                <a:cs typeface="黑体" panose="02010609060101010101" pitchFamily="49" charset="-122"/>
              </a:rPr>
              <a:t>3</a:t>
            </a:r>
            <a:r>
              <a:rPr lang="zh-CN" altLang="zh-CN" sz="2800" b="1" dirty="0" smtClean="0">
                <a:solidFill>
                  <a:schemeClr val="tx1"/>
                </a:solidFill>
                <a:latin typeface="黑体" panose="02010609060101010101" pitchFamily="49" charset="-122"/>
                <a:ea typeface="黑体" panose="02010609060101010101" pitchFamily="49" charset="-122"/>
                <a:cs typeface="黑体" panose="02010609060101010101" pitchFamily="49" charset="-122"/>
              </a:rPr>
              <a:t>）</a:t>
            </a:r>
            <a:r>
              <a:rPr lang="zh-CN" altLang="en-US" sz="2800" b="1" dirty="0" smtClean="0">
                <a:solidFill>
                  <a:schemeClr val="tx1"/>
                </a:solidFill>
                <a:latin typeface="黑体" panose="02010609060101010101" pitchFamily="49" charset="-122"/>
                <a:ea typeface="黑体" panose="02010609060101010101" pitchFamily="49" charset="-122"/>
                <a:cs typeface="黑体" panose="02010609060101010101" pitchFamily="49" charset="-122"/>
              </a:rPr>
              <a:t>交</a:t>
            </a:r>
            <a:r>
              <a:rPr lang="zh-CN" altLang="zh-CN" sz="2800" b="1" dirty="0" smtClean="0">
                <a:solidFill>
                  <a:schemeClr val="tx1"/>
                </a:solidFill>
                <a:latin typeface="黑体" panose="02010609060101010101" pitchFamily="49" charset="-122"/>
                <a:ea typeface="黑体" panose="02010609060101010101" pitchFamily="49" charset="-122"/>
                <a:cs typeface="黑体" panose="02010609060101010101" pitchFamily="49" charset="-122"/>
              </a:rPr>
              <a:t>流电</a:t>
            </a:r>
            <a:r>
              <a:rPr lang="zh-CN" altLang="en-US" sz="2800" b="1" dirty="0">
                <a:solidFill>
                  <a:schemeClr val="tx1"/>
                </a:solidFill>
                <a:latin typeface="黑体" panose="02010609060101010101" pitchFamily="49" charset="-122"/>
                <a:ea typeface="黑体" panose="02010609060101010101" pitchFamily="49" charset="-122"/>
                <a:cs typeface="黑体" panose="02010609060101010101" pitchFamily="49" charset="-122"/>
              </a:rPr>
              <a:t>压</a:t>
            </a:r>
            <a:r>
              <a:rPr lang="zh-CN" altLang="zh-CN" sz="2800" b="1" dirty="0" smtClean="0">
                <a:solidFill>
                  <a:schemeClr val="tx1"/>
                </a:solidFill>
                <a:latin typeface="黑体" panose="02010609060101010101" pitchFamily="49" charset="-122"/>
                <a:ea typeface="黑体" panose="02010609060101010101" pitchFamily="49" charset="-122"/>
                <a:cs typeface="黑体" panose="02010609060101010101" pitchFamily="49" charset="-122"/>
              </a:rPr>
              <a:t>的</a:t>
            </a:r>
            <a:r>
              <a:rPr lang="zh-CN" altLang="zh-CN" sz="2800" b="1" dirty="0">
                <a:solidFill>
                  <a:schemeClr val="tx1"/>
                </a:solidFill>
                <a:latin typeface="黑体" panose="02010609060101010101" pitchFamily="49" charset="-122"/>
                <a:ea typeface="黑体" panose="02010609060101010101" pitchFamily="49" charset="-122"/>
                <a:cs typeface="黑体" panose="02010609060101010101" pitchFamily="49" charset="-122"/>
              </a:rPr>
              <a:t>测量</a:t>
            </a:r>
            <a:r>
              <a:rPr lang="zh-CN" altLang="zh-CN" sz="2800" b="1" dirty="0" smtClean="0">
                <a:solidFill>
                  <a:schemeClr val="tx1"/>
                </a:solidFill>
                <a:latin typeface="黑体" panose="02010609060101010101" pitchFamily="49" charset="-122"/>
                <a:ea typeface="黑体" panose="02010609060101010101" pitchFamily="49" charset="-122"/>
                <a:cs typeface="黑体" panose="02010609060101010101" pitchFamily="49" charset="-122"/>
              </a:rPr>
              <a:t>电路</a:t>
            </a:r>
            <a:r>
              <a:rPr lang="en-US" altLang="zh-CN" sz="2800" b="1" dirty="0" smtClean="0">
                <a:solidFill>
                  <a:schemeClr val="tx1"/>
                </a:solidFill>
                <a:latin typeface="黑体" panose="02010609060101010101" pitchFamily="49" charset="-122"/>
                <a:ea typeface="黑体" panose="02010609060101010101" pitchFamily="49" charset="-122"/>
                <a:cs typeface="黑体" panose="02010609060101010101" pitchFamily="49" charset="-122"/>
              </a:rPr>
              <a:t>      </a:t>
            </a:r>
            <a:endParaRPr lang="en-US" altLang="zh-CN" sz="2800" b="1" dirty="0" smtClean="0">
              <a:solidFill>
                <a:schemeClr val="tx1"/>
              </a:solidFill>
              <a:latin typeface="黑体" panose="02010609060101010101" pitchFamily="49" charset="-122"/>
              <a:ea typeface="黑体" panose="02010609060101010101" pitchFamily="49" charset="-122"/>
              <a:cs typeface="黑体" panose="02010609060101010101" pitchFamily="49" charset="-122"/>
            </a:endParaRPr>
          </a:p>
          <a:p>
            <a:pPr algn="l">
              <a:lnSpc>
                <a:spcPct val="90000"/>
              </a:lnSpc>
            </a:pPr>
            <a:r>
              <a:rPr lang="zh-CN" altLang="zh-CN" sz="2800" dirty="0" smtClean="0">
                <a:solidFill>
                  <a:schemeClr val="tx1"/>
                </a:solidFill>
                <a:latin typeface="黑体" panose="02010609060101010101" pitchFamily="49" charset="-122"/>
                <a:ea typeface="黑体" panose="02010609060101010101" pitchFamily="49" charset="-122"/>
                <a:cs typeface="黑体" panose="02010609060101010101" pitchFamily="49" charset="-122"/>
              </a:rPr>
              <a:t>将</a:t>
            </a:r>
            <a:r>
              <a:rPr lang="zh-CN" altLang="zh-CN" sz="2800" dirty="0">
                <a:solidFill>
                  <a:schemeClr val="tx1"/>
                </a:solidFill>
                <a:latin typeface="黑体" panose="02010609060101010101" pitchFamily="49" charset="-122"/>
                <a:ea typeface="黑体" panose="02010609060101010101" pitchFamily="49" charset="-122"/>
                <a:cs typeface="黑体" panose="02010609060101010101" pitchFamily="49" charset="-122"/>
              </a:rPr>
              <a:t>万用表的转换开关置于交流电压挡，量程选择开关置于交流电压的任何一挡</a:t>
            </a:r>
            <a:r>
              <a:rPr lang="zh-CN" altLang="zh-CN" sz="2800" dirty="0" smtClean="0">
                <a:solidFill>
                  <a:schemeClr val="tx1"/>
                </a:solidFill>
                <a:latin typeface="黑体" panose="02010609060101010101" pitchFamily="49" charset="-122"/>
                <a:ea typeface="黑体" panose="02010609060101010101" pitchFamily="49" charset="-122"/>
                <a:cs typeface="黑体" panose="02010609060101010101" pitchFamily="49" charset="-122"/>
              </a:rPr>
              <a:t>。</a:t>
            </a:r>
            <a:endParaRPr lang="zh-CN" altLang="zh-CN" sz="2800" dirty="0" smtClean="0">
              <a:solidFill>
                <a:schemeClr val="tx1"/>
              </a:solidFill>
              <a:latin typeface="黑体" panose="02010609060101010101" pitchFamily="49" charset="-122"/>
              <a:ea typeface="黑体" panose="02010609060101010101" pitchFamily="49" charset="-122"/>
              <a:cs typeface="黑体" panose="02010609060101010101" pitchFamily="49" charset="-122"/>
            </a:endParaRPr>
          </a:p>
        </p:txBody>
      </p:sp>
      <p:pic>
        <p:nvPicPr>
          <p:cNvPr id="3074" name="Picture 2"/>
          <p:cNvPicPr>
            <a:picLocks noChangeAspect="1" noChangeArrowheads="1"/>
          </p:cNvPicPr>
          <p:nvPr/>
        </p:nvPicPr>
        <p:blipFill>
          <a:blip r:embed="rId3"/>
          <a:srcRect/>
          <a:stretch>
            <a:fillRect/>
          </a:stretch>
        </p:blipFill>
        <p:spPr bwMode="auto">
          <a:xfrm>
            <a:off x="3892353" y="2194046"/>
            <a:ext cx="4718972" cy="337069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2" name="组合 1"/>
          <p:cNvGrpSpPr/>
          <p:nvPr/>
        </p:nvGrpSpPr>
        <p:grpSpPr>
          <a:xfrm>
            <a:off x="304800" y="361315"/>
            <a:ext cx="8845550" cy="523240"/>
            <a:chOff x="480" y="569"/>
            <a:chExt cx="13930" cy="824"/>
          </a:xfrm>
        </p:grpSpPr>
        <p:sp>
          <p:nvSpPr>
            <p:cNvPr id="3" name="文本框 2"/>
            <p:cNvSpPr txBox="1"/>
            <p:nvPr/>
          </p:nvSpPr>
          <p:spPr>
            <a:xfrm>
              <a:off x="480" y="569"/>
              <a:ext cx="11960" cy="824"/>
            </a:xfrm>
            <a:prstGeom prst="rect">
              <a:avLst/>
            </a:prstGeom>
            <a:noFill/>
          </p:spPr>
          <p:txBody>
            <a:bodyPr wrap="square" rtlCol="0" anchor="t">
              <a:spAutoFit/>
            </a:bodyPr>
            <a:lstStyle/>
            <a:p>
              <a:pPr>
                <a:spcBef>
                  <a:spcPct val="50000"/>
                </a:spcBef>
              </a:pPr>
              <a:r>
                <a:rPr kumimoji="1"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单元7.2  </a:t>
              </a:r>
              <a:r>
                <a:rPr kumimoji="1"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万用表</a:t>
              </a:r>
              <a:endParaRPr kumimoji="1"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p:txBody>
        </p:sp>
        <p:grpSp>
          <p:nvGrpSpPr>
            <p:cNvPr id="22" name="组合 21"/>
            <p:cNvGrpSpPr/>
            <p:nvPr/>
          </p:nvGrpSpPr>
          <p:grpSpPr>
            <a:xfrm>
              <a:off x="6546" y="653"/>
              <a:ext cx="7864" cy="640"/>
              <a:chOff x="6546" y="653"/>
              <a:chExt cx="7864" cy="640"/>
            </a:xfrm>
          </p:grpSpPr>
          <p:grpSp>
            <p:nvGrpSpPr>
              <p:cNvPr id="23" name="组合 22"/>
              <p:cNvGrpSpPr/>
              <p:nvPr/>
            </p:nvGrpSpPr>
            <p:grpSpPr>
              <a:xfrm>
                <a:off x="6546" y="653"/>
                <a:ext cx="7865" cy="628"/>
                <a:chOff x="4774" y="800"/>
                <a:chExt cx="7865" cy="628"/>
              </a:xfrm>
            </p:grpSpPr>
            <p:sp>
              <p:nvSpPr>
                <p:cNvPr id="24" name="文本框 23"/>
                <p:cNvSpPr txBox="1"/>
                <p:nvPr/>
              </p:nvSpPr>
              <p:spPr>
                <a:xfrm>
                  <a:off x="6743" y="800"/>
                  <a:ext cx="1984" cy="628"/>
                </a:xfrm>
                <a:prstGeom prst="rect">
                  <a:avLst/>
                </a:prstGeom>
                <a:solidFill>
                  <a:srgbClr val="007AAE"/>
                </a:solidFill>
              </p:spPr>
              <p:style>
                <a:lnRef idx="0">
                  <a:srgbClr val="FFFFFF"/>
                </a:lnRef>
                <a:fillRef idx="2">
                  <a:schemeClr val="accent1"/>
                </a:fillRef>
                <a:effectRef idx="0">
                  <a:srgbClr val="FFFFFF"/>
                </a:effectRef>
                <a:fontRef idx="minor">
                  <a:schemeClr val="lt1"/>
                </a:fontRef>
              </p:style>
              <p:txBody>
                <a:bodyPr wrap="square" rtlCol="0">
                  <a:spAutoFit/>
                </a:bodyPr>
                <a:lstStyle/>
                <a:p>
                  <a:pPr algn="ctr"/>
                  <a:r>
                    <a:rPr lang="zh-CN" altLang="en-US" sz="2000" b="1">
                      <a:latin typeface="黑体" panose="02010609060101010101" pitchFamily="49" charset="-122"/>
                      <a:ea typeface="黑体" panose="02010609060101010101" pitchFamily="49" charset="-122"/>
                    </a:rPr>
                    <a:t>讲授新知</a:t>
                  </a:r>
                  <a:endParaRPr lang="zh-CN" altLang="en-US" sz="2000" b="1">
                    <a:latin typeface="黑体" panose="02010609060101010101" pitchFamily="49" charset="-122"/>
                    <a:ea typeface="黑体" panose="02010609060101010101" pitchFamily="49" charset="-122"/>
                  </a:endParaRPr>
                </a:p>
              </p:txBody>
            </p:sp>
            <p:sp>
              <p:nvSpPr>
                <p:cNvPr id="25" name="文本框 24"/>
                <p:cNvSpPr txBox="1"/>
                <p:nvPr/>
              </p:nvSpPr>
              <p:spPr>
                <a:xfrm>
                  <a:off x="8699"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课堂小结</a:t>
                  </a:r>
                  <a:endParaRPr lang="zh-CN" altLang="en-US" sz="2000" b="1">
                    <a:latin typeface="黑体" panose="02010609060101010101" pitchFamily="49" charset="-122"/>
                    <a:ea typeface="黑体" panose="02010609060101010101" pitchFamily="49" charset="-122"/>
                  </a:endParaRPr>
                </a:p>
              </p:txBody>
            </p:sp>
            <p:sp>
              <p:nvSpPr>
                <p:cNvPr id="26" name="文本框 25"/>
                <p:cNvSpPr txBox="1"/>
                <p:nvPr/>
              </p:nvSpPr>
              <p:spPr>
                <a:xfrm>
                  <a:off x="10655"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课后作业</a:t>
                  </a:r>
                  <a:endParaRPr lang="zh-CN" altLang="en-US" sz="2000" b="1">
                    <a:latin typeface="黑体" panose="02010609060101010101" pitchFamily="49" charset="-122"/>
                    <a:ea typeface="黑体" panose="02010609060101010101" pitchFamily="49" charset="-122"/>
                  </a:endParaRPr>
                </a:p>
              </p:txBody>
            </p:sp>
            <p:sp>
              <p:nvSpPr>
                <p:cNvPr id="27" name="文本框 26"/>
                <p:cNvSpPr txBox="1"/>
                <p:nvPr/>
              </p:nvSpPr>
              <p:spPr>
                <a:xfrm>
                  <a:off x="4774" y="800"/>
                  <a:ext cx="1984" cy="628"/>
                </a:xfrm>
                <a:prstGeom prst="rect">
                  <a:avLst/>
                </a:prstGeom>
                <a:ln>
                  <a:noFill/>
                </a:ln>
              </p:spPr>
              <p:style>
                <a:lnRef idx="3">
                  <a:schemeClr val="accent4"/>
                </a:lnRef>
                <a:fillRef idx="0">
                  <a:srgbClr val="FFFFFF"/>
                </a:fillRef>
                <a:effectRef idx="0">
                  <a:srgbClr val="FFFFFF"/>
                </a:effectRef>
                <a:fontRef idx="minor">
                  <a:schemeClr val="tx1"/>
                </a:fontRef>
              </p:style>
              <p:txBody>
                <a:bodyPr wrap="square" rtlCol="0">
                  <a:spAutoFit/>
                </a:bodyPr>
                <a:lstStyle/>
                <a:p>
                  <a:pPr algn="ctr"/>
                  <a:r>
                    <a:rPr lang="zh-CN" altLang="en-US" sz="2000" b="1">
                      <a:solidFill>
                        <a:schemeClr val="tx1"/>
                      </a:solidFill>
                      <a:latin typeface="黑体" panose="02010609060101010101" pitchFamily="49" charset="-122"/>
                      <a:ea typeface="黑体" panose="02010609060101010101" pitchFamily="49" charset="-122"/>
                    </a:rPr>
                    <a:t>课堂导入</a:t>
                  </a:r>
                  <a:endParaRPr lang="zh-CN" altLang="en-US" sz="2000" b="1">
                    <a:solidFill>
                      <a:schemeClr val="tx1"/>
                    </a:solidFill>
                    <a:latin typeface="黑体" panose="02010609060101010101" pitchFamily="49" charset="-122"/>
                    <a:ea typeface="黑体" panose="02010609060101010101" pitchFamily="49" charset="-122"/>
                  </a:endParaRPr>
                </a:p>
              </p:txBody>
            </p:sp>
          </p:grpSp>
          <p:cxnSp>
            <p:nvCxnSpPr>
              <p:cNvPr id="28" name="直接连接符 27"/>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grpSp>
      <p:sp>
        <p:nvSpPr>
          <p:cNvPr id="7" name="文本框 6"/>
          <p:cNvSpPr txBox="1"/>
          <p:nvPr/>
        </p:nvSpPr>
        <p:spPr>
          <a:xfrm>
            <a:off x="483779" y="1292722"/>
            <a:ext cx="7795260" cy="523220"/>
          </a:xfrm>
          <a:prstGeom prst="rect">
            <a:avLst/>
          </a:prstGeom>
          <a:noFill/>
        </p:spPr>
        <p:txBody>
          <a:bodyPr wrap="square" rtlCol="0" anchor="t">
            <a:spAutoFit/>
          </a:bodyPr>
          <a:lstStyle/>
          <a:p>
            <a:pPr>
              <a:spcBef>
                <a:spcPct val="50000"/>
              </a:spcBef>
            </a:pPr>
            <a:r>
              <a:rPr kumimoji="1"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二、几种万用表的介绍</a:t>
            </a:r>
            <a:endParaRPr kumimoji="1"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p:txBody>
      </p:sp>
    </p:spTree>
    <p:custDataLst>
      <p:tags r:id="rId4"/>
    </p:custData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sp>
        <p:nvSpPr>
          <p:cNvPr id="5" name="Rectangle 3"/>
          <p:cNvSpPr txBox="1">
            <a:spLocks noChangeArrowheads="1"/>
          </p:cNvSpPr>
          <p:nvPr>
            <p:custDataLst>
              <p:tags r:id="rId2"/>
            </p:custDataLst>
          </p:nvPr>
        </p:nvSpPr>
        <p:spPr bwMode="auto">
          <a:xfrm>
            <a:off x="467315" y="2044701"/>
            <a:ext cx="4319315" cy="36811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lvl1pPr marL="0" indent="0" algn="ctr" defTabSz="457200" rtl="0" eaLnBrk="0" fontAlgn="base" hangingPunct="0">
              <a:spcBef>
                <a:spcPct val="20000"/>
              </a:spcBef>
              <a:spcAft>
                <a:spcPct val="0"/>
              </a:spcAft>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457200" rtl="0" eaLnBrk="0" fontAlgn="base" hangingPunct="0">
              <a:spcBef>
                <a:spcPct val="20000"/>
              </a:spcBef>
              <a:spcAft>
                <a:spcPct val="0"/>
              </a:spcAft>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457200" rtl="0" eaLnBrk="0" fontAlgn="base" hangingPunct="0">
              <a:spcBef>
                <a:spcPct val="20000"/>
              </a:spcBef>
              <a:spcAft>
                <a:spcPct val="0"/>
              </a:spcAft>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457200" rtl="0" eaLnBrk="0" fontAlgn="base" hangingPunct="0">
              <a:spcBef>
                <a:spcPct val="20000"/>
              </a:spcBef>
              <a:spcAft>
                <a:spcPct val="0"/>
              </a:spcAft>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457200" rtl="0" eaLnBrk="0" fontAlgn="base" hangingPunct="0">
              <a:spcBef>
                <a:spcPct val="20000"/>
              </a:spcBef>
              <a:spcAft>
                <a:spcPct val="0"/>
              </a:spcAft>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9pPr>
          </a:lstStyle>
          <a:p>
            <a:pPr marL="514350" indent="-514350" algn="l">
              <a:lnSpc>
                <a:spcPct val="90000"/>
              </a:lnSpc>
              <a:buAutoNum type="arabicPeriod"/>
            </a:pPr>
            <a:r>
              <a:rPr lang="zh-CN" altLang="en-US" sz="2800" b="1" dirty="0" smtClean="0">
                <a:solidFill>
                  <a:schemeClr val="tx1"/>
                </a:solidFill>
                <a:latin typeface="黑体" panose="02010609060101010101" pitchFamily="49" charset="-122"/>
                <a:ea typeface="黑体" panose="02010609060101010101" pitchFamily="49" charset="-122"/>
                <a:cs typeface="黑体" panose="02010609060101010101" pitchFamily="49" charset="-122"/>
              </a:rPr>
              <a:t>磁</a:t>
            </a:r>
            <a:r>
              <a:rPr lang="zh-CN" altLang="en-US" sz="2800" b="1" dirty="0">
                <a:solidFill>
                  <a:schemeClr val="tx1"/>
                </a:solidFill>
                <a:latin typeface="黑体" panose="02010609060101010101" pitchFamily="49" charset="-122"/>
                <a:ea typeface="黑体" panose="02010609060101010101" pitchFamily="49" charset="-122"/>
                <a:cs typeface="黑体" panose="02010609060101010101" pitchFamily="49" charset="-122"/>
              </a:rPr>
              <a:t>电式</a:t>
            </a:r>
            <a:r>
              <a:rPr lang="zh-CN" altLang="en-US" sz="2800" b="1" dirty="0" smtClean="0">
                <a:solidFill>
                  <a:schemeClr val="tx1"/>
                </a:solidFill>
                <a:latin typeface="黑体" panose="02010609060101010101" pitchFamily="49" charset="-122"/>
                <a:ea typeface="黑体" panose="02010609060101010101" pitchFamily="49" charset="-122"/>
                <a:cs typeface="黑体" panose="02010609060101010101" pitchFamily="49" charset="-122"/>
              </a:rPr>
              <a:t>万用表</a:t>
            </a:r>
            <a:endParaRPr lang="en-US" altLang="zh-CN" sz="2800" b="1" dirty="0" smtClean="0">
              <a:solidFill>
                <a:schemeClr val="tx1"/>
              </a:solidFill>
              <a:latin typeface="黑体" panose="02010609060101010101" pitchFamily="49" charset="-122"/>
              <a:ea typeface="黑体" panose="02010609060101010101" pitchFamily="49" charset="-122"/>
              <a:cs typeface="黑体" panose="02010609060101010101" pitchFamily="49" charset="-122"/>
            </a:endParaRPr>
          </a:p>
          <a:p>
            <a:pPr algn="l">
              <a:lnSpc>
                <a:spcPct val="90000"/>
              </a:lnSpc>
            </a:pPr>
            <a:r>
              <a:rPr lang="zh-CN" altLang="en-US" sz="2800" b="1" dirty="0" smtClean="0">
                <a:solidFill>
                  <a:schemeClr val="tx1"/>
                </a:solidFill>
                <a:latin typeface="黑体" panose="02010609060101010101" pitchFamily="49" charset="-122"/>
                <a:ea typeface="黑体" panose="02010609060101010101" pitchFamily="49" charset="-122"/>
                <a:cs typeface="黑体" panose="02010609060101010101" pitchFamily="49" charset="-122"/>
              </a:rPr>
              <a:t>（</a:t>
            </a:r>
            <a:r>
              <a:rPr lang="en-US" altLang="zh-CN" sz="2800" b="1" dirty="0" smtClean="0">
                <a:solidFill>
                  <a:schemeClr val="tx1"/>
                </a:solidFill>
                <a:latin typeface="黑体" panose="02010609060101010101" pitchFamily="49" charset="-122"/>
                <a:ea typeface="黑体" panose="02010609060101010101" pitchFamily="49" charset="-122"/>
                <a:cs typeface="黑体" panose="02010609060101010101" pitchFamily="49" charset="-122"/>
              </a:rPr>
              <a:t>4</a:t>
            </a:r>
            <a:r>
              <a:rPr lang="zh-CN" altLang="zh-CN" sz="2800" b="1" dirty="0" smtClean="0">
                <a:solidFill>
                  <a:schemeClr val="tx1"/>
                </a:solidFill>
                <a:latin typeface="黑体" panose="02010609060101010101" pitchFamily="49" charset="-122"/>
                <a:ea typeface="黑体" panose="02010609060101010101" pitchFamily="49" charset="-122"/>
                <a:cs typeface="黑体" panose="02010609060101010101" pitchFamily="49" charset="-122"/>
              </a:rPr>
              <a:t>）</a:t>
            </a:r>
            <a:r>
              <a:rPr lang="zh-CN" altLang="en-US" sz="2800" b="1" dirty="0" smtClean="0">
                <a:solidFill>
                  <a:schemeClr val="tx1"/>
                </a:solidFill>
                <a:latin typeface="黑体" panose="02010609060101010101" pitchFamily="49" charset="-122"/>
                <a:ea typeface="黑体" panose="02010609060101010101" pitchFamily="49" charset="-122"/>
                <a:cs typeface="黑体" panose="02010609060101010101" pitchFamily="49" charset="-122"/>
              </a:rPr>
              <a:t>直流电阻</a:t>
            </a:r>
            <a:r>
              <a:rPr lang="zh-CN" altLang="zh-CN" sz="2800" b="1" dirty="0" smtClean="0">
                <a:solidFill>
                  <a:schemeClr val="tx1"/>
                </a:solidFill>
                <a:latin typeface="黑体" panose="02010609060101010101" pitchFamily="49" charset="-122"/>
                <a:ea typeface="黑体" panose="02010609060101010101" pitchFamily="49" charset="-122"/>
                <a:cs typeface="黑体" panose="02010609060101010101" pitchFamily="49" charset="-122"/>
              </a:rPr>
              <a:t>的</a:t>
            </a:r>
            <a:r>
              <a:rPr lang="zh-CN" altLang="zh-CN" sz="2800" b="1" dirty="0">
                <a:solidFill>
                  <a:schemeClr val="tx1"/>
                </a:solidFill>
                <a:latin typeface="黑体" panose="02010609060101010101" pitchFamily="49" charset="-122"/>
                <a:ea typeface="黑体" panose="02010609060101010101" pitchFamily="49" charset="-122"/>
                <a:cs typeface="黑体" panose="02010609060101010101" pitchFamily="49" charset="-122"/>
              </a:rPr>
              <a:t>测量</a:t>
            </a:r>
            <a:r>
              <a:rPr lang="zh-CN" altLang="zh-CN" sz="2800" b="1" dirty="0" smtClean="0">
                <a:solidFill>
                  <a:schemeClr val="tx1"/>
                </a:solidFill>
                <a:latin typeface="黑体" panose="02010609060101010101" pitchFamily="49" charset="-122"/>
                <a:ea typeface="黑体" panose="02010609060101010101" pitchFamily="49" charset="-122"/>
                <a:cs typeface="黑体" panose="02010609060101010101" pitchFamily="49" charset="-122"/>
              </a:rPr>
              <a:t>电路</a:t>
            </a:r>
            <a:r>
              <a:rPr lang="en-US" altLang="zh-CN" sz="2800" b="1" dirty="0" smtClean="0">
                <a:solidFill>
                  <a:schemeClr val="tx1"/>
                </a:solidFill>
                <a:latin typeface="黑体" panose="02010609060101010101" pitchFamily="49" charset="-122"/>
                <a:ea typeface="黑体" panose="02010609060101010101" pitchFamily="49" charset="-122"/>
                <a:cs typeface="黑体" panose="02010609060101010101" pitchFamily="49" charset="-122"/>
              </a:rPr>
              <a:t>      </a:t>
            </a:r>
            <a:r>
              <a:rPr lang="zh-CN" altLang="zh-CN" sz="2800" dirty="0" smtClean="0">
                <a:solidFill>
                  <a:schemeClr val="tx1"/>
                </a:solidFill>
                <a:latin typeface="黑体" panose="02010609060101010101" pitchFamily="49" charset="-122"/>
                <a:ea typeface="黑体" panose="02010609060101010101" pitchFamily="49" charset="-122"/>
                <a:cs typeface="黑体" panose="02010609060101010101" pitchFamily="49" charset="-122"/>
              </a:rPr>
              <a:t>将</a:t>
            </a:r>
            <a:r>
              <a:rPr lang="zh-CN" altLang="zh-CN" sz="2800" dirty="0">
                <a:solidFill>
                  <a:schemeClr val="tx1"/>
                </a:solidFill>
                <a:latin typeface="黑体" panose="02010609060101010101" pitchFamily="49" charset="-122"/>
                <a:ea typeface="黑体" panose="02010609060101010101" pitchFamily="49" charset="-122"/>
                <a:cs typeface="黑体" panose="02010609060101010101" pitchFamily="49" charset="-122"/>
              </a:rPr>
              <a:t>万用表的转换开关置于欧姆</a:t>
            </a:r>
            <a:r>
              <a:rPr lang="zh-CN" altLang="zh-CN" sz="2800" dirty="0" smtClean="0">
                <a:solidFill>
                  <a:schemeClr val="tx1"/>
                </a:solidFill>
                <a:latin typeface="黑体" panose="02010609060101010101" pitchFamily="49" charset="-122"/>
                <a:ea typeface="黑体" panose="02010609060101010101" pitchFamily="49" charset="-122"/>
                <a:cs typeface="黑体" panose="02010609060101010101" pitchFamily="49" charset="-122"/>
              </a:rPr>
              <a:t>挡，</a:t>
            </a:r>
            <a:r>
              <a:rPr lang="zh-CN" altLang="zh-CN" sz="2800" dirty="0">
                <a:solidFill>
                  <a:schemeClr val="tx1"/>
                </a:solidFill>
                <a:latin typeface="黑体" panose="02010609060101010101" pitchFamily="49" charset="-122"/>
                <a:ea typeface="黑体" panose="02010609060101010101" pitchFamily="49" charset="-122"/>
                <a:cs typeface="黑体" panose="02010609060101010101" pitchFamily="49" charset="-122"/>
              </a:rPr>
              <a:t>测量电阻时要接入电池，被测电阻是接在“</a:t>
            </a:r>
            <a:r>
              <a:rPr lang="en-US" altLang="zh-CN" sz="2800" dirty="0">
                <a:solidFill>
                  <a:schemeClr val="tx1"/>
                </a:solidFill>
                <a:latin typeface="黑体" panose="02010609060101010101" pitchFamily="49" charset="-122"/>
                <a:ea typeface="黑体" panose="02010609060101010101" pitchFamily="49" charset="-122"/>
                <a:cs typeface="黑体" panose="02010609060101010101" pitchFamily="49" charset="-122"/>
              </a:rPr>
              <a:t>+</a:t>
            </a:r>
            <a:r>
              <a:rPr lang="zh-CN" altLang="zh-CN" sz="2800" dirty="0">
                <a:solidFill>
                  <a:schemeClr val="tx1"/>
                </a:solidFill>
                <a:latin typeface="黑体" panose="02010609060101010101" pitchFamily="49" charset="-122"/>
                <a:ea typeface="黑体" panose="02010609060101010101" pitchFamily="49" charset="-122"/>
                <a:cs typeface="黑体" panose="02010609060101010101" pitchFamily="49" charset="-122"/>
              </a:rPr>
              <a:t>”、“</a:t>
            </a:r>
            <a:r>
              <a:rPr lang="en-US" altLang="zh-CN" sz="2800" dirty="0">
                <a:solidFill>
                  <a:schemeClr val="tx1"/>
                </a:solidFill>
                <a:latin typeface="黑体" panose="02010609060101010101" pitchFamily="49" charset="-122"/>
                <a:ea typeface="黑体" panose="02010609060101010101" pitchFamily="49" charset="-122"/>
                <a:cs typeface="黑体" panose="02010609060101010101" pitchFamily="49" charset="-122"/>
              </a:rPr>
              <a:t>-</a:t>
            </a:r>
            <a:r>
              <a:rPr lang="zh-CN" altLang="zh-CN" sz="2800" dirty="0">
                <a:solidFill>
                  <a:schemeClr val="tx1"/>
                </a:solidFill>
                <a:latin typeface="黑体" panose="02010609060101010101" pitchFamily="49" charset="-122"/>
                <a:ea typeface="黑体" panose="02010609060101010101" pitchFamily="49" charset="-122"/>
                <a:cs typeface="黑体" panose="02010609060101010101" pitchFamily="49" charset="-122"/>
              </a:rPr>
              <a:t>”两端的</a:t>
            </a:r>
            <a:r>
              <a:rPr lang="zh-CN" altLang="zh-CN" sz="2800" dirty="0" smtClean="0">
                <a:solidFill>
                  <a:schemeClr val="tx1"/>
                </a:solidFill>
                <a:latin typeface="黑体" panose="02010609060101010101" pitchFamily="49" charset="-122"/>
                <a:ea typeface="黑体" panose="02010609060101010101" pitchFamily="49" charset="-122"/>
                <a:cs typeface="黑体" panose="02010609060101010101" pitchFamily="49" charset="-122"/>
              </a:rPr>
              <a:t>。</a:t>
            </a:r>
            <a:endParaRPr lang="en-US" altLang="zh-CN" sz="2800" dirty="0" smtClean="0">
              <a:solidFill>
                <a:schemeClr val="tx1"/>
              </a:solidFill>
              <a:latin typeface="黑体" panose="02010609060101010101" pitchFamily="49" charset="-122"/>
              <a:ea typeface="黑体" panose="02010609060101010101" pitchFamily="49" charset="-122"/>
              <a:cs typeface="黑体" panose="02010609060101010101" pitchFamily="49" charset="-122"/>
            </a:endParaRPr>
          </a:p>
          <a:p>
            <a:pPr algn="l">
              <a:lnSpc>
                <a:spcPct val="90000"/>
              </a:lnSpc>
            </a:pPr>
            <a:r>
              <a:rPr lang="zh-CN" altLang="zh-CN" sz="2800" dirty="0" smtClean="0">
                <a:solidFill>
                  <a:schemeClr val="tx1"/>
                </a:solidFill>
                <a:latin typeface="黑体" panose="02010609060101010101" pitchFamily="49" charset="-122"/>
                <a:ea typeface="黑体" panose="02010609060101010101" pitchFamily="49" charset="-122"/>
                <a:cs typeface="黑体" panose="02010609060101010101" pitchFamily="49" charset="-122"/>
              </a:rPr>
              <a:t>被</a:t>
            </a:r>
            <a:r>
              <a:rPr lang="zh-CN" altLang="zh-CN" sz="2800" dirty="0">
                <a:solidFill>
                  <a:schemeClr val="tx1"/>
                </a:solidFill>
                <a:latin typeface="黑体" panose="02010609060101010101" pitchFamily="49" charset="-122"/>
                <a:ea typeface="黑体" panose="02010609060101010101" pitchFamily="49" charset="-122"/>
                <a:cs typeface="黑体" panose="02010609060101010101" pitchFamily="49" charset="-122"/>
              </a:rPr>
              <a:t>测电阻越小，指针的偏转角越大。</a:t>
            </a:r>
            <a:endParaRPr lang="zh-CN" altLang="zh-CN" sz="2800" dirty="0">
              <a:solidFill>
                <a:schemeClr val="tx1"/>
              </a:solidFill>
              <a:latin typeface="黑体" panose="02010609060101010101" pitchFamily="49" charset="-122"/>
              <a:ea typeface="黑体" panose="02010609060101010101" pitchFamily="49" charset="-122"/>
              <a:cs typeface="黑体" panose="02010609060101010101" pitchFamily="49" charset="-122"/>
            </a:endParaRPr>
          </a:p>
        </p:txBody>
      </p:sp>
      <p:pic>
        <p:nvPicPr>
          <p:cNvPr id="4098" name="Picture 2"/>
          <p:cNvPicPr>
            <a:picLocks noChangeAspect="1" noChangeArrowheads="1"/>
          </p:cNvPicPr>
          <p:nvPr/>
        </p:nvPicPr>
        <p:blipFill>
          <a:blip r:embed="rId3"/>
          <a:srcRect/>
          <a:stretch>
            <a:fillRect/>
          </a:stretch>
        </p:blipFill>
        <p:spPr bwMode="auto">
          <a:xfrm>
            <a:off x="4950988" y="2251529"/>
            <a:ext cx="3570077" cy="32675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2" name="组合 1"/>
          <p:cNvGrpSpPr/>
          <p:nvPr/>
        </p:nvGrpSpPr>
        <p:grpSpPr>
          <a:xfrm>
            <a:off x="304800" y="361315"/>
            <a:ext cx="8845550" cy="523240"/>
            <a:chOff x="480" y="569"/>
            <a:chExt cx="13930" cy="824"/>
          </a:xfrm>
        </p:grpSpPr>
        <p:sp>
          <p:nvSpPr>
            <p:cNvPr id="3" name="文本框 2"/>
            <p:cNvSpPr txBox="1"/>
            <p:nvPr/>
          </p:nvSpPr>
          <p:spPr>
            <a:xfrm>
              <a:off x="480" y="569"/>
              <a:ext cx="11960" cy="824"/>
            </a:xfrm>
            <a:prstGeom prst="rect">
              <a:avLst/>
            </a:prstGeom>
            <a:noFill/>
          </p:spPr>
          <p:txBody>
            <a:bodyPr wrap="square" rtlCol="0" anchor="t">
              <a:spAutoFit/>
            </a:bodyPr>
            <a:lstStyle/>
            <a:p>
              <a:pPr>
                <a:spcBef>
                  <a:spcPct val="50000"/>
                </a:spcBef>
              </a:pPr>
              <a:r>
                <a:rPr kumimoji="1"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单元7.2  </a:t>
              </a:r>
              <a:r>
                <a:rPr kumimoji="1"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万用表</a:t>
              </a:r>
              <a:endParaRPr kumimoji="1"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p:txBody>
        </p:sp>
        <p:grpSp>
          <p:nvGrpSpPr>
            <p:cNvPr id="22" name="组合 21"/>
            <p:cNvGrpSpPr/>
            <p:nvPr/>
          </p:nvGrpSpPr>
          <p:grpSpPr>
            <a:xfrm>
              <a:off x="6546" y="653"/>
              <a:ext cx="7864" cy="640"/>
              <a:chOff x="6546" y="653"/>
              <a:chExt cx="7864" cy="640"/>
            </a:xfrm>
          </p:grpSpPr>
          <p:grpSp>
            <p:nvGrpSpPr>
              <p:cNvPr id="23" name="组合 22"/>
              <p:cNvGrpSpPr/>
              <p:nvPr/>
            </p:nvGrpSpPr>
            <p:grpSpPr>
              <a:xfrm>
                <a:off x="6546" y="653"/>
                <a:ext cx="7865" cy="628"/>
                <a:chOff x="4774" y="800"/>
                <a:chExt cx="7865" cy="628"/>
              </a:xfrm>
            </p:grpSpPr>
            <p:sp>
              <p:nvSpPr>
                <p:cNvPr id="24" name="文本框 23"/>
                <p:cNvSpPr txBox="1"/>
                <p:nvPr/>
              </p:nvSpPr>
              <p:spPr>
                <a:xfrm>
                  <a:off x="6743" y="800"/>
                  <a:ext cx="1984" cy="628"/>
                </a:xfrm>
                <a:prstGeom prst="rect">
                  <a:avLst/>
                </a:prstGeom>
                <a:solidFill>
                  <a:srgbClr val="007AAE"/>
                </a:solidFill>
              </p:spPr>
              <p:style>
                <a:lnRef idx="0">
                  <a:srgbClr val="FFFFFF"/>
                </a:lnRef>
                <a:fillRef idx="2">
                  <a:schemeClr val="accent1"/>
                </a:fillRef>
                <a:effectRef idx="0">
                  <a:srgbClr val="FFFFFF"/>
                </a:effectRef>
                <a:fontRef idx="minor">
                  <a:schemeClr val="lt1"/>
                </a:fontRef>
              </p:style>
              <p:txBody>
                <a:bodyPr wrap="square" rtlCol="0">
                  <a:spAutoFit/>
                </a:bodyPr>
                <a:lstStyle/>
                <a:p>
                  <a:pPr algn="ctr"/>
                  <a:r>
                    <a:rPr lang="zh-CN" altLang="en-US" sz="2000" b="1">
                      <a:latin typeface="黑体" panose="02010609060101010101" pitchFamily="49" charset="-122"/>
                      <a:ea typeface="黑体" panose="02010609060101010101" pitchFamily="49" charset="-122"/>
                    </a:rPr>
                    <a:t>讲授新知</a:t>
                  </a:r>
                  <a:endParaRPr lang="zh-CN" altLang="en-US" sz="2000" b="1">
                    <a:latin typeface="黑体" panose="02010609060101010101" pitchFamily="49" charset="-122"/>
                    <a:ea typeface="黑体" panose="02010609060101010101" pitchFamily="49" charset="-122"/>
                  </a:endParaRPr>
                </a:p>
              </p:txBody>
            </p:sp>
            <p:sp>
              <p:nvSpPr>
                <p:cNvPr id="25" name="文本框 24"/>
                <p:cNvSpPr txBox="1"/>
                <p:nvPr/>
              </p:nvSpPr>
              <p:spPr>
                <a:xfrm>
                  <a:off x="8699"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课堂小结</a:t>
                  </a:r>
                  <a:endParaRPr lang="zh-CN" altLang="en-US" sz="2000" b="1">
                    <a:latin typeface="黑体" panose="02010609060101010101" pitchFamily="49" charset="-122"/>
                    <a:ea typeface="黑体" panose="02010609060101010101" pitchFamily="49" charset="-122"/>
                  </a:endParaRPr>
                </a:p>
              </p:txBody>
            </p:sp>
            <p:sp>
              <p:nvSpPr>
                <p:cNvPr id="26" name="文本框 25"/>
                <p:cNvSpPr txBox="1"/>
                <p:nvPr/>
              </p:nvSpPr>
              <p:spPr>
                <a:xfrm>
                  <a:off x="10655"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课后作业</a:t>
                  </a:r>
                  <a:endParaRPr lang="zh-CN" altLang="en-US" sz="2000" b="1">
                    <a:latin typeface="黑体" panose="02010609060101010101" pitchFamily="49" charset="-122"/>
                    <a:ea typeface="黑体" panose="02010609060101010101" pitchFamily="49" charset="-122"/>
                  </a:endParaRPr>
                </a:p>
              </p:txBody>
            </p:sp>
            <p:sp>
              <p:nvSpPr>
                <p:cNvPr id="27" name="文本框 26"/>
                <p:cNvSpPr txBox="1"/>
                <p:nvPr/>
              </p:nvSpPr>
              <p:spPr>
                <a:xfrm>
                  <a:off x="4774" y="800"/>
                  <a:ext cx="1984" cy="628"/>
                </a:xfrm>
                <a:prstGeom prst="rect">
                  <a:avLst/>
                </a:prstGeom>
                <a:ln>
                  <a:noFill/>
                </a:ln>
              </p:spPr>
              <p:style>
                <a:lnRef idx="3">
                  <a:schemeClr val="accent4"/>
                </a:lnRef>
                <a:fillRef idx="0">
                  <a:srgbClr val="FFFFFF"/>
                </a:fillRef>
                <a:effectRef idx="0">
                  <a:srgbClr val="FFFFFF"/>
                </a:effectRef>
                <a:fontRef idx="minor">
                  <a:schemeClr val="tx1"/>
                </a:fontRef>
              </p:style>
              <p:txBody>
                <a:bodyPr wrap="square" rtlCol="0">
                  <a:spAutoFit/>
                </a:bodyPr>
                <a:lstStyle/>
                <a:p>
                  <a:pPr algn="ctr"/>
                  <a:r>
                    <a:rPr lang="zh-CN" altLang="en-US" sz="2000" b="1">
                      <a:solidFill>
                        <a:schemeClr val="tx1"/>
                      </a:solidFill>
                      <a:latin typeface="黑体" panose="02010609060101010101" pitchFamily="49" charset="-122"/>
                      <a:ea typeface="黑体" panose="02010609060101010101" pitchFamily="49" charset="-122"/>
                    </a:rPr>
                    <a:t>课堂导入</a:t>
                  </a:r>
                  <a:endParaRPr lang="zh-CN" altLang="en-US" sz="2000" b="1">
                    <a:solidFill>
                      <a:schemeClr val="tx1"/>
                    </a:solidFill>
                    <a:latin typeface="黑体" panose="02010609060101010101" pitchFamily="49" charset="-122"/>
                    <a:ea typeface="黑体" panose="02010609060101010101" pitchFamily="49" charset="-122"/>
                  </a:endParaRPr>
                </a:p>
              </p:txBody>
            </p:sp>
          </p:grpSp>
          <p:cxnSp>
            <p:nvCxnSpPr>
              <p:cNvPr id="28" name="直接连接符 27"/>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grpSp>
      <p:sp>
        <p:nvSpPr>
          <p:cNvPr id="7" name="文本框 6"/>
          <p:cNvSpPr txBox="1"/>
          <p:nvPr/>
        </p:nvSpPr>
        <p:spPr>
          <a:xfrm>
            <a:off x="467315" y="1141616"/>
            <a:ext cx="7795260" cy="523220"/>
          </a:xfrm>
          <a:prstGeom prst="rect">
            <a:avLst/>
          </a:prstGeom>
          <a:noFill/>
        </p:spPr>
        <p:txBody>
          <a:bodyPr wrap="square" rtlCol="0" anchor="t">
            <a:spAutoFit/>
          </a:bodyPr>
          <a:lstStyle/>
          <a:p>
            <a:pPr>
              <a:spcBef>
                <a:spcPct val="50000"/>
              </a:spcBef>
            </a:pPr>
            <a:r>
              <a:rPr kumimoji="1"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二、几种万用表的介绍</a:t>
            </a:r>
            <a:endParaRPr kumimoji="1"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p:txBody>
      </p:sp>
    </p:spTree>
    <p:custDataLst>
      <p:tags r:id="rId4"/>
    </p:custData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sp>
        <p:nvSpPr>
          <p:cNvPr id="5" name="Rectangle 3"/>
          <p:cNvSpPr txBox="1">
            <a:spLocks noChangeArrowheads="1"/>
          </p:cNvSpPr>
          <p:nvPr>
            <p:custDataLst>
              <p:tags r:id="rId2"/>
            </p:custDataLst>
          </p:nvPr>
        </p:nvSpPr>
        <p:spPr bwMode="auto">
          <a:xfrm>
            <a:off x="966379" y="1970770"/>
            <a:ext cx="7554686" cy="3151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lvl1pPr marL="0" indent="0" algn="ctr" defTabSz="457200" rtl="0" eaLnBrk="0" fontAlgn="base" hangingPunct="0">
              <a:spcBef>
                <a:spcPct val="20000"/>
              </a:spcBef>
              <a:spcAft>
                <a:spcPct val="0"/>
              </a:spcAft>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457200" rtl="0" eaLnBrk="0" fontAlgn="base" hangingPunct="0">
              <a:spcBef>
                <a:spcPct val="20000"/>
              </a:spcBef>
              <a:spcAft>
                <a:spcPct val="0"/>
              </a:spcAft>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457200" rtl="0" eaLnBrk="0" fontAlgn="base" hangingPunct="0">
              <a:spcBef>
                <a:spcPct val="20000"/>
              </a:spcBef>
              <a:spcAft>
                <a:spcPct val="0"/>
              </a:spcAft>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457200" rtl="0" eaLnBrk="0" fontAlgn="base" hangingPunct="0">
              <a:spcBef>
                <a:spcPct val="20000"/>
              </a:spcBef>
              <a:spcAft>
                <a:spcPct val="0"/>
              </a:spcAft>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457200" rtl="0" eaLnBrk="0" fontAlgn="base" hangingPunct="0">
              <a:spcBef>
                <a:spcPct val="20000"/>
              </a:spcBef>
              <a:spcAft>
                <a:spcPct val="0"/>
              </a:spcAft>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9pPr>
          </a:lstStyle>
          <a:p>
            <a:pPr algn="l">
              <a:lnSpc>
                <a:spcPct val="90000"/>
              </a:lnSpc>
            </a:pPr>
            <a:r>
              <a:rPr lang="en-US" altLang="zh-CN" sz="2800" b="1" dirty="0">
                <a:solidFill>
                  <a:schemeClr val="tx1"/>
                </a:solidFill>
                <a:latin typeface="黑体" panose="02010609060101010101" pitchFamily="49" charset="-122"/>
                <a:ea typeface="黑体" panose="02010609060101010101" pitchFamily="49" charset="-122"/>
                <a:cs typeface="黑体" panose="02010609060101010101" pitchFamily="49" charset="-122"/>
              </a:rPr>
              <a:t>2. </a:t>
            </a:r>
            <a:r>
              <a:rPr lang="zh-CN" altLang="en-US" sz="2800" b="1" dirty="0">
                <a:solidFill>
                  <a:schemeClr val="tx1"/>
                </a:solidFill>
                <a:latin typeface="黑体" panose="02010609060101010101" pitchFamily="49" charset="-122"/>
                <a:ea typeface="黑体" panose="02010609060101010101" pitchFamily="49" charset="-122"/>
                <a:cs typeface="黑体" panose="02010609060101010101" pitchFamily="49" charset="-122"/>
              </a:rPr>
              <a:t>数字式</a:t>
            </a:r>
            <a:r>
              <a:rPr lang="zh-CN" altLang="en-US" sz="2800" b="1" dirty="0" smtClean="0">
                <a:solidFill>
                  <a:schemeClr val="tx1"/>
                </a:solidFill>
                <a:latin typeface="黑体" panose="02010609060101010101" pitchFamily="49" charset="-122"/>
                <a:ea typeface="黑体" panose="02010609060101010101" pitchFamily="49" charset="-122"/>
                <a:cs typeface="黑体" panose="02010609060101010101" pitchFamily="49" charset="-122"/>
              </a:rPr>
              <a:t>万用表</a:t>
            </a:r>
            <a:endParaRPr lang="en-US" altLang="zh-CN" sz="2800" b="1" dirty="0" smtClean="0">
              <a:solidFill>
                <a:schemeClr val="tx1"/>
              </a:solidFill>
              <a:latin typeface="黑体" panose="02010609060101010101" pitchFamily="49" charset="-122"/>
              <a:ea typeface="黑体" panose="02010609060101010101" pitchFamily="49" charset="-122"/>
              <a:cs typeface="黑体" panose="02010609060101010101" pitchFamily="49" charset="-122"/>
            </a:endParaRPr>
          </a:p>
          <a:p>
            <a:pPr algn="l">
              <a:lnSpc>
                <a:spcPct val="90000"/>
              </a:lnSpc>
            </a:pPr>
            <a:r>
              <a:rPr lang="zh-CN" altLang="zh-CN" sz="2800" dirty="0" smtClean="0">
                <a:solidFill>
                  <a:schemeClr val="tx1"/>
                </a:solidFill>
                <a:latin typeface="黑体" panose="02010609060101010101" pitchFamily="49" charset="-122"/>
                <a:ea typeface="黑体" panose="02010609060101010101" pitchFamily="49" charset="-122"/>
                <a:cs typeface="黑体" panose="02010609060101010101" pitchFamily="49" charset="-122"/>
              </a:rPr>
              <a:t>指示仪表</a:t>
            </a:r>
            <a:r>
              <a:rPr lang="zh-CN" altLang="zh-CN" sz="2800" dirty="0">
                <a:solidFill>
                  <a:schemeClr val="tx1"/>
                </a:solidFill>
                <a:latin typeface="黑体" panose="02010609060101010101" pitchFamily="49" charset="-122"/>
                <a:ea typeface="黑体" panose="02010609060101010101" pitchFamily="49" charset="-122"/>
                <a:cs typeface="黑体" panose="02010609060101010101" pitchFamily="49" charset="-122"/>
              </a:rPr>
              <a:t>直接指示模拟量，以连续方式用标尺读出被测量；数字仪表则将被测量经过模拟量变换成数字量后，并以离散方式用数字显示。</a:t>
            </a:r>
            <a:endParaRPr lang="zh-CN" altLang="en-US" sz="2800" dirty="0">
              <a:solidFill>
                <a:schemeClr val="tx1"/>
              </a:solidFill>
              <a:latin typeface="黑体" panose="02010609060101010101" pitchFamily="49" charset="-122"/>
              <a:ea typeface="黑体" panose="02010609060101010101" pitchFamily="49" charset="-122"/>
              <a:cs typeface="黑体" panose="02010609060101010101" pitchFamily="49" charset="-122"/>
            </a:endParaRPr>
          </a:p>
          <a:p>
            <a:pPr algn="l">
              <a:lnSpc>
                <a:spcPct val="90000"/>
              </a:lnSpc>
            </a:pPr>
            <a:r>
              <a:rPr lang="zh-CN" altLang="zh-CN" sz="2800" dirty="0">
                <a:solidFill>
                  <a:schemeClr val="tx1"/>
                </a:solidFill>
                <a:latin typeface="黑体" panose="02010609060101010101" pitchFamily="49" charset="-122"/>
                <a:ea typeface="黑体" panose="02010609060101010101" pitchFamily="49" charset="-122"/>
                <a:cs typeface="黑体" panose="02010609060101010101" pitchFamily="49" charset="-122"/>
              </a:rPr>
              <a:t>数字式万用表与磁电式万用表一样，它也是一种多用途的便携式常用直读仪表。</a:t>
            </a:r>
            <a:endParaRPr lang="zh-CN" altLang="en-US" sz="2800" dirty="0">
              <a:solidFill>
                <a:schemeClr val="tx1"/>
              </a:solidFill>
              <a:latin typeface="黑体" panose="02010609060101010101" pitchFamily="49" charset="-122"/>
              <a:ea typeface="黑体" panose="02010609060101010101" pitchFamily="49" charset="-122"/>
              <a:cs typeface="黑体" panose="02010609060101010101" pitchFamily="49" charset="-122"/>
            </a:endParaRPr>
          </a:p>
          <a:p>
            <a:pPr algn="l">
              <a:lnSpc>
                <a:spcPct val="90000"/>
              </a:lnSpc>
            </a:pPr>
            <a:endParaRPr lang="zh-CN" altLang="en-US" sz="2800" dirty="0">
              <a:solidFill>
                <a:schemeClr val="tx1"/>
              </a:solidFill>
              <a:latin typeface="黑体" panose="02010609060101010101" pitchFamily="49" charset="-122"/>
              <a:ea typeface="黑体" panose="02010609060101010101" pitchFamily="49" charset="-122"/>
              <a:cs typeface="黑体" panose="02010609060101010101" pitchFamily="49" charset="-122"/>
            </a:endParaRPr>
          </a:p>
        </p:txBody>
      </p:sp>
      <p:grpSp>
        <p:nvGrpSpPr>
          <p:cNvPr id="2" name="组合 1"/>
          <p:cNvGrpSpPr/>
          <p:nvPr/>
        </p:nvGrpSpPr>
        <p:grpSpPr>
          <a:xfrm>
            <a:off x="259080" y="361315"/>
            <a:ext cx="8891270" cy="523240"/>
            <a:chOff x="408" y="569"/>
            <a:chExt cx="14002" cy="824"/>
          </a:xfrm>
        </p:grpSpPr>
        <p:sp>
          <p:nvSpPr>
            <p:cNvPr id="3" name="文本框 2"/>
            <p:cNvSpPr txBox="1"/>
            <p:nvPr/>
          </p:nvSpPr>
          <p:spPr>
            <a:xfrm>
              <a:off x="408" y="569"/>
              <a:ext cx="12276" cy="824"/>
            </a:xfrm>
            <a:prstGeom prst="rect">
              <a:avLst/>
            </a:prstGeom>
            <a:noFill/>
          </p:spPr>
          <p:txBody>
            <a:bodyPr wrap="square" rtlCol="0" anchor="t">
              <a:spAutoFit/>
            </a:bodyPr>
            <a:lstStyle/>
            <a:p>
              <a:pPr>
                <a:spcBef>
                  <a:spcPct val="50000"/>
                </a:spcBef>
              </a:pPr>
              <a:r>
                <a:rPr kumimoji="1"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单元7.2  </a:t>
              </a:r>
              <a:r>
                <a:rPr kumimoji="1"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万用表</a:t>
              </a:r>
              <a:endParaRPr kumimoji="1"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p:txBody>
        </p:sp>
        <p:grpSp>
          <p:nvGrpSpPr>
            <p:cNvPr id="22" name="组合 21"/>
            <p:cNvGrpSpPr/>
            <p:nvPr/>
          </p:nvGrpSpPr>
          <p:grpSpPr>
            <a:xfrm>
              <a:off x="6546" y="653"/>
              <a:ext cx="7864" cy="640"/>
              <a:chOff x="6546" y="653"/>
              <a:chExt cx="7864" cy="640"/>
            </a:xfrm>
          </p:grpSpPr>
          <p:grpSp>
            <p:nvGrpSpPr>
              <p:cNvPr id="23" name="组合 22"/>
              <p:cNvGrpSpPr/>
              <p:nvPr/>
            </p:nvGrpSpPr>
            <p:grpSpPr>
              <a:xfrm>
                <a:off x="6546" y="653"/>
                <a:ext cx="7865" cy="628"/>
                <a:chOff x="4774" y="800"/>
                <a:chExt cx="7865" cy="628"/>
              </a:xfrm>
            </p:grpSpPr>
            <p:sp>
              <p:nvSpPr>
                <p:cNvPr id="24" name="文本框 23"/>
                <p:cNvSpPr txBox="1"/>
                <p:nvPr/>
              </p:nvSpPr>
              <p:spPr>
                <a:xfrm>
                  <a:off x="6743" y="800"/>
                  <a:ext cx="1984" cy="628"/>
                </a:xfrm>
                <a:prstGeom prst="rect">
                  <a:avLst/>
                </a:prstGeom>
                <a:solidFill>
                  <a:srgbClr val="007AAE"/>
                </a:solidFill>
              </p:spPr>
              <p:style>
                <a:lnRef idx="0">
                  <a:srgbClr val="FFFFFF"/>
                </a:lnRef>
                <a:fillRef idx="2">
                  <a:schemeClr val="accent1"/>
                </a:fillRef>
                <a:effectRef idx="0">
                  <a:srgbClr val="FFFFFF"/>
                </a:effectRef>
                <a:fontRef idx="minor">
                  <a:schemeClr val="lt1"/>
                </a:fontRef>
              </p:style>
              <p:txBody>
                <a:bodyPr wrap="square" rtlCol="0">
                  <a:spAutoFit/>
                </a:bodyPr>
                <a:lstStyle/>
                <a:p>
                  <a:pPr algn="ctr"/>
                  <a:r>
                    <a:rPr lang="zh-CN" altLang="en-US" sz="2000" b="1">
                      <a:latin typeface="黑体" panose="02010609060101010101" pitchFamily="49" charset="-122"/>
                      <a:ea typeface="黑体" panose="02010609060101010101" pitchFamily="49" charset="-122"/>
                    </a:rPr>
                    <a:t>讲授新知</a:t>
                  </a:r>
                  <a:endParaRPr lang="zh-CN" altLang="en-US" sz="2000" b="1">
                    <a:latin typeface="黑体" panose="02010609060101010101" pitchFamily="49" charset="-122"/>
                    <a:ea typeface="黑体" panose="02010609060101010101" pitchFamily="49" charset="-122"/>
                  </a:endParaRPr>
                </a:p>
              </p:txBody>
            </p:sp>
            <p:sp>
              <p:nvSpPr>
                <p:cNvPr id="25" name="文本框 24"/>
                <p:cNvSpPr txBox="1"/>
                <p:nvPr/>
              </p:nvSpPr>
              <p:spPr>
                <a:xfrm>
                  <a:off x="8699"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课堂小结</a:t>
                  </a:r>
                  <a:endParaRPr lang="zh-CN" altLang="en-US" sz="2000" b="1">
                    <a:latin typeface="黑体" panose="02010609060101010101" pitchFamily="49" charset="-122"/>
                    <a:ea typeface="黑体" panose="02010609060101010101" pitchFamily="49" charset="-122"/>
                  </a:endParaRPr>
                </a:p>
              </p:txBody>
            </p:sp>
            <p:sp>
              <p:nvSpPr>
                <p:cNvPr id="26" name="文本框 25"/>
                <p:cNvSpPr txBox="1"/>
                <p:nvPr/>
              </p:nvSpPr>
              <p:spPr>
                <a:xfrm>
                  <a:off x="10655"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课后作业</a:t>
                  </a:r>
                  <a:endParaRPr lang="zh-CN" altLang="en-US" sz="2000" b="1">
                    <a:latin typeface="黑体" panose="02010609060101010101" pitchFamily="49" charset="-122"/>
                    <a:ea typeface="黑体" panose="02010609060101010101" pitchFamily="49" charset="-122"/>
                  </a:endParaRPr>
                </a:p>
              </p:txBody>
            </p:sp>
            <p:sp>
              <p:nvSpPr>
                <p:cNvPr id="27" name="文本框 26"/>
                <p:cNvSpPr txBox="1"/>
                <p:nvPr/>
              </p:nvSpPr>
              <p:spPr>
                <a:xfrm>
                  <a:off x="4774" y="800"/>
                  <a:ext cx="1984" cy="628"/>
                </a:xfrm>
                <a:prstGeom prst="rect">
                  <a:avLst/>
                </a:prstGeom>
                <a:ln>
                  <a:noFill/>
                </a:ln>
              </p:spPr>
              <p:style>
                <a:lnRef idx="3">
                  <a:schemeClr val="accent4"/>
                </a:lnRef>
                <a:fillRef idx="0">
                  <a:srgbClr val="FFFFFF"/>
                </a:fillRef>
                <a:effectRef idx="0">
                  <a:srgbClr val="FFFFFF"/>
                </a:effectRef>
                <a:fontRef idx="minor">
                  <a:schemeClr val="tx1"/>
                </a:fontRef>
              </p:style>
              <p:txBody>
                <a:bodyPr wrap="square" rtlCol="0">
                  <a:spAutoFit/>
                </a:bodyPr>
                <a:lstStyle/>
                <a:p>
                  <a:pPr algn="ctr"/>
                  <a:r>
                    <a:rPr lang="zh-CN" altLang="en-US" sz="2000" b="1">
                      <a:solidFill>
                        <a:schemeClr val="tx1"/>
                      </a:solidFill>
                      <a:latin typeface="黑体" panose="02010609060101010101" pitchFamily="49" charset="-122"/>
                      <a:ea typeface="黑体" panose="02010609060101010101" pitchFamily="49" charset="-122"/>
                    </a:rPr>
                    <a:t>课堂导入</a:t>
                  </a:r>
                  <a:endParaRPr lang="zh-CN" altLang="en-US" sz="2000" b="1">
                    <a:solidFill>
                      <a:schemeClr val="tx1"/>
                    </a:solidFill>
                    <a:latin typeface="黑体" panose="02010609060101010101" pitchFamily="49" charset="-122"/>
                    <a:ea typeface="黑体" panose="02010609060101010101" pitchFamily="49" charset="-122"/>
                  </a:endParaRPr>
                </a:p>
              </p:txBody>
            </p:sp>
          </p:grpSp>
          <p:cxnSp>
            <p:nvCxnSpPr>
              <p:cNvPr id="28" name="直接连接符 27"/>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grpSp>
      <p:sp>
        <p:nvSpPr>
          <p:cNvPr id="7" name="文本框 6"/>
          <p:cNvSpPr txBox="1"/>
          <p:nvPr/>
        </p:nvSpPr>
        <p:spPr>
          <a:xfrm>
            <a:off x="725805" y="1289685"/>
            <a:ext cx="7795260" cy="523220"/>
          </a:xfrm>
          <a:prstGeom prst="rect">
            <a:avLst/>
          </a:prstGeom>
          <a:noFill/>
        </p:spPr>
        <p:txBody>
          <a:bodyPr wrap="square" rtlCol="0" anchor="t">
            <a:spAutoFit/>
          </a:bodyPr>
          <a:lstStyle/>
          <a:p>
            <a:pPr>
              <a:spcBef>
                <a:spcPct val="50000"/>
              </a:spcBef>
            </a:pPr>
            <a:r>
              <a:rPr kumimoji="1"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二、几种万用表的介绍</a:t>
            </a:r>
            <a:endParaRPr kumimoji="1"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p:txBody>
      </p:sp>
    </p:spTree>
    <p:custDataLst>
      <p:tags r:id="rId3"/>
    </p:custData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sp>
        <p:nvSpPr>
          <p:cNvPr id="5" name="Rectangle 3"/>
          <p:cNvSpPr txBox="1">
            <a:spLocks noChangeArrowheads="1"/>
          </p:cNvSpPr>
          <p:nvPr>
            <p:custDataLst>
              <p:tags r:id="rId2"/>
            </p:custDataLst>
          </p:nvPr>
        </p:nvSpPr>
        <p:spPr bwMode="auto">
          <a:xfrm>
            <a:off x="682942" y="1285422"/>
            <a:ext cx="8207375" cy="50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lvl1pPr marL="0" indent="0" algn="ctr" defTabSz="457200" rtl="0" eaLnBrk="0" fontAlgn="base" hangingPunct="0">
              <a:spcBef>
                <a:spcPct val="20000"/>
              </a:spcBef>
              <a:spcAft>
                <a:spcPct val="0"/>
              </a:spcAft>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457200" rtl="0" eaLnBrk="0" fontAlgn="base" hangingPunct="0">
              <a:spcBef>
                <a:spcPct val="20000"/>
              </a:spcBef>
              <a:spcAft>
                <a:spcPct val="0"/>
              </a:spcAft>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457200" rtl="0" eaLnBrk="0" fontAlgn="base" hangingPunct="0">
              <a:spcBef>
                <a:spcPct val="20000"/>
              </a:spcBef>
              <a:spcAft>
                <a:spcPct val="0"/>
              </a:spcAft>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457200" rtl="0" eaLnBrk="0" fontAlgn="base" hangingPunct="0">
              <a:spcBef>
                <a:spcPct val="20000"/>
              </a:spcBef>
              <a:spcAft>
                <a:spcPct val="0"/>
              </a:spcAft>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457200" rtl="0" eaLnBrk="0" fontAlgn="base" hangingPunct="0">
              <a:spcBef>
                <a:spcPct val="20000"/>
              </a:spcBef>
              <a:spcAft>
                <a:spcPct val="0"/>
              </a:spcAft>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9pPr>
          </a:lstStyle>
          <a:p>
            <a:pPr algn="l">
              <a:lnSpc>
                <a:spcPct val="90000"/>
              </a:lnSpc>
            </a:pPr>
            <a:r>
              <a:rPr lang="en-US" altLang="zh-CN" sz="2800" b="1" dirty="0">
                <a:solidFill>
                  <a:schemeClr val="dk1"/>
                </a:solidFill>
                <a:latin typeface="黑体" panose="02010609060101010101" pitchFamily="49" charset="-122"/>
                <a:ea typeface="黑体" panose="02010609060101010101" pitchFamily="49" charset="-122"/>
                <a:cs typeface="黑体" panose="02010609060101010101" pitchFamily="49" charset="-122"/>
              </a:rPr>
              <a:t>2. </a:t>
            </a:r>
            <a:r>
              <a:rPr lang="zh-CN" altLang="en-US" sz="2800" b="1" dirty="0">
                <a:solidFill>
                  <a:schemeClr val="dk1"/>
                </a:solidFill>
                <a:latin typeface="黑体" panose="02010609060101010101" pitchFamily="49" charset="-122"/>
                <a:ea typeface="黑体" panose="02010609060101010101" pitchFamily="49" charset="-122"/>
                <a:cs typeface="黑体" panose="02010609060101010101" pitchFamily="49" charset="-122"/>
              </a:rPr>
              <a:t>数字式万用表</a:t>
            </a:r>
            <a:endParaRPr lang="zh-CN" altLang="en-US" sz="2800" b="1"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pPr algn="l">
              <a:lnSpc>
                <a:spcPct val="90000"/>
              </a:lnSpc>
            </a:pPr>
            <a:endPar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pPr algn="l">
              <a:lnSpc>
                <a:spcPct val="90000"/>
              </a:lnSpc>
            </a:pPr>
            <a:endPar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pPr algn="l">
              <a:lnSpc>
                <a:spcPct val="90000"/>
              </a:lnSpc>
            </a:pPr>
            <a:endPar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endParaRPr>
          </a:p>
        </p:txBody>
      </p:sp>
      <p:pic>
        <p:nvPicPr>
          <p:cNvPr id="6" name="Picture 1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63562" y="1890587"/>
            <a:ext cx="3790950" cy="46085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9" name="图片 18"/>
          <p:cNvPicPr/>
          <p:nvPr/>
        </p:nvPicPr>
        <p:blipFill>
          <a:blip r:embed="rId4"/>
          <a:stretch>
            <a:fillRect/>
          </a:stretch>
        </p:blipFill>
        <p:spPr>
          <a:xfrm>
            <a:off x="4786630" y="1890587"/>
            <a:ext cx="3234224" cy="4608513"/>
          </a:xfrm>
          <a:prstGeom prst="rect">
            <a:avLst/>
          </a:prstGeom>
          <a:noFill/>
          <a:ln>
            <a:noFill/>
          </a:ln>
        </p:spPr>
      </p:pic>
      <p:grpSp>
        <p:nvGrpSpPr>
          <p:cNvPr id="2" name="组合 1"/>
          <p:cNvGrpSpPr/>
          <p:nvPr/>
        </p:nvGrpSpPr>
        <p:grpSpPr>
          <a:xfrm>
            <a:off x="104140" y="361315"/>
            <a:ext cx="9046210" cy="523240"/>
            <a:chOff x="164" y="569"/>
            <a:chExt cx="14246" cy="824"/>
          </a:xfrm>
        </p:grpSpPr>
        <p:sp>
          <p:nvSpPr>
            <p:cNvPr id="3" name="文本框 2"/>
            <p:cNvSpPr txBox="1"/>
            <p:nvPr/>
          </p:nvSpPr>
          <p:spPr>
            <a:xfrm>
              <a:off x="164" y="569"/>
              <a:ext cx="12276" cy="824"/>
            </a:xfrm>
            <a:prstGeom prst="rect">
              <a:avLst/>
            </a:prstGeom>
            <a:noFill/>
          </p:spPr>
          <p:txBody>
            <a:bodyPr wrap="square" rtlCol="0" anchor="t">
              <a:spAutoFit/>
            </a:bodyPr>
            <a:lstStyle/>
            <a:p>
              <a:pPr>
                <a:spcBef>
                  <a:spcPct val="50000"/>
                </a:spcBef>
              </a:pPr>
              <a:r>
                <a:rPr kumimoji="1"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单元7.2  </a:t>
              </a:r>
              <a:r>
                <a:rPr kumimoji="1"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万用表</a:t>
              </a:r>
              <a:endParaRPr kumimoji="1"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p:txBody>
        </p:sp>
        <p:grpSp>
          <p:nvGrpSpPr>
            <p:cNvPr id="22" name="组合 21"/>
            <p:cNvGrpSpPr/>
            <p:nvPr/>
          </p:nvGrpSpPr>
          <p:grpSpPr>
            <a:xfrm>
              <a:off x="6546" y="653"/>
              <a:ext cx="7864" cy="640"/>
              <a:chOff x="6546" y="653"/>
              <a:chExt cx="7864" cy="640"/>
            </a:xfrm>
          </p:grpSpPr>
          <p:grpSp>
            <p:nvGrpSpPr>
              <p:cNvPr id="23" name="组合 22"/>
              <p:cNvGrpSpPr/>
              <p:nvPr/>
            </p:nvGrpSpPr>
            <p:grpSpPr>
              <a:xfrm>
                <a:off x="6546" y="653"/>
                <a:ext cx="7865" cy="628"/>
                <a:chOff x="4774" y="800"/>
                <a:chExt cx="7865" cy="628"/>
              </a:xfrm>
            </p:grpSpPr>
            <p:sp>
              <p:nvSpPr>
                <p:cNvPr id="24" name="文本框 23"/>
                <p:cNvSpPr txBox="1"/>
                <p:nvPr/>
              </p:nvSpPr>
              <p:spPr>
                <a:xfrm>
                  <a:off x="6743" y="800"/>
                  <a:ext cx="1984" cy="628"/>
                </a:xfrm>
                <a:prstGeom prst="rect">
                  <a:avLst/>
                </a:prstGeom>
                <a:solidFill>
                  <a:srgbClr val="007AAE"/>
                </a:solidFill>
              </p:spPr>
              <p:style>
                <a:lnRef idx="0">
                  <a:srgbClr val="FFFFFF"/>
                </a:lnRef>
                <a:fillRef idx="2">
                  <a:schemeClr val="accent1"/>
                </a:fillRef>
                <a:effectRef idx="0">
                  <a:srgbClr val="FFFFFF"/>
                </a:effectRef>
                <a:fontRef idx="minor">
                  <a:schemeClr val="lt1"/>
                </a:fontRef>
              </p:style>
              <p:txBody>
                <a:bodyPr wrap="square" rtlCol="0">
                  <a:spAutoFit/>
                </a:bodyPr>
                <a:lstStyle/>
                <a:p>
                  <a:pPr algn="ctr"/>
                  <a:r>
                    <a:rPr lang="zh-CN" altLang="en-US" sz="2000" b="1">
                      <a:latin typeface="黑体" panose="02010609060101010101" pitchFamily="49" charset="-122"/>
                      <a:ea typeface="黑体" panose="02010609060101010101" pitchFamily="49" charset="-122"/>
                    </a:rPr>
                    <a:t>讲授新知</a:t>
                  </a:r>
                  <a:endParaRPr lang="zh-CN" altLang="en-US" sz="2000" b="1">
                    <a:latin typeface="黑体" panose="02010609060101010101" pitchFamily="49" charset="-122"/>
                    <a:ea typeface="黑体" panose="02010609060101010101" pitchFamily="49" charset="-122"/>
                  </a:endParaRPr>
                </a:p>
              </p:txBody>
            </p:sp>
            <p:sp>
              <p:nvSpPr>
                <p:cNvPr id="25" name="文本框 24"/>
                <p:cNvSpPr txBox="1"/>
                <p:nvPr/>
              </p:nvSpPr>
              <p:spPr>
                <a:xfrm>
                  <a:off x="8699"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课堂小结</a:t>
                  </a:r>
                  <a:endParaRPr lang="zh-CN" altLang="en-US" sz="2000" b="1">
                    <a:latin typeface="黑体" panose="02010609060101010101" pitchFamily="49" charset="-122"/>
                    <a:ea typeface="黑体" panose="02010609060101010101" pitchFamily="49" charset="-122"/>
                  </a:endParaRPr>
                </a:p>
              </p:txBody>
            </p:sp>
            <p:sp>
              <p:nvSpPr>
                <p:cNvPr id="26" name="文本框 25"/>
                <p:cNvSpPr txBox="1"/>
                <p:nvPr/>
              </p:nvSpPr>
              <p:spPr>
                <a:xfrm>
                  <a:off x="10655"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课后作业</a:t>
                  </a:r>
                  <a:endParaRPr lang="zh-CN" altLang="en-US" sz="2000" b="1">
                    <a:latin typeface="黑体" panose="02010609060101010101" pitchFamily="49" charset="-122"/>
                    <a:ea typeface="黑体" panose="02010609060101010101" pitchFamily="49" charset="-122"/>
                  </a:endParaRPr>
                </a:p>
              </p:txBody>
            </p:sp>
            <p:sp>
              <p:nvSpPr>
                <p:cNvPr id="27" name="文本框 26"/>
                <p:cNvSpPr txBox="1"/>
                <p:nvPr/>
              </p:nvSpPr>
              <p:spPr>
                <a:xfrm>
                  <a:off x="4774" y="800"/>
                  <a:ext cx="1984" cy="628"/>
                </a:xfrm>
                <a:prstGeom prst="rect">
                  <a:avLst/>
                </a:prstGeom>
                <a:ln>
                  <a:noFill/>
                </a:ln>
              </p:spPr>
              <p:style>
                <a:lnRef idx="3">
                  <a:schemeClr val="accent4"/>
                </a:lnRef>
                <a:fillRef idx="0">
                  <a:srgbClr val="FFFFFF"/>
                </a:fillRef>
                <a:effectRef idx="0">
                  <a:srgbClr val="FFFFFF"/>
                </a:effectRef>
                <a:fontRef idx="minor">
                  <a:schemeClr val="tx1"/>
                </a:fontRef>
              </p:style>
              <p:txBody>
                <a:bodyPr wrap="square" rtlCol="0">
                  <a:spAutoFit/>
                </a:bodyPr>
                <a:lstStyle/>
                <a:p>
                  <a:pPr algn="ctr"/>
                  <a:r>
                    <a:rPr lang="zh-CN" altLang="en-US" sz="2000" b="1">
                      <a:solidFill>
                        <a:schemeClr val="tx1"/>
                      </a:solidFill>
                      <a:latin typeface="黑体" panose="02010609060101010101" pitchFamily="49" charset="-122"/>
                      <a:ea typeface="黑体" panose="02010609060101010101" pitchFamily="49" charset="-122"/>
                    </a:rPr>
                    <a:t>课堂导入</a:t>
                  </a:r>
                  <a:endParaRPr lang="zh-CN" altLang="en-US" sz="2000" b="1">
                    <a:solidFill>
                      <a:schemeClr val="tx1"/>
                    </a:solidFill>
                    <a:latin typeface="黑体" panose="02010609060101010101" pitchFamily="49" charset="-122"/>
                    <a:ea typeface="黑体" panose="02010609060101010101" pitchFamily="49" charset="-122"/>
                  </a:endParaRPr>
                </a:p>
              </p:txBody>
            </p:sp>
          </p:grpSp>
          <p:cxnSp>
            <p:nvCxnSpPr>
              <p:cNvPr id="28" name="直接连接符 27"/>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grpSp>
      <p:sp>
        <p:nvSpPr>
          <p:cNvPr id="7" name="文本框 6"/>
          <p:cNvSpPr txBox="1"/>
          <p:nvPr/>
        </p:nvSpPr>
        <p:spPr>
          <a:xfrm>
            <a:off x="456882" y="836477"/>
            <a:ext cx="7795260" cy="523220"/>
          </a:xfrm>
          <a:prstGeom prst="rect">
            <a:avLst/>
          </a:prstGeom>
          <a:noFill/>
        </p:spPr>
        <p:txBody>
          <a:bodyPr wrap="square" rtlCol="0" anchor="t">
            <a:spAutoFit/>
          </a:bodyPr>
          <a:lstStyle/>
          <a:p>
            <a:pPr>
              <a:spcBef>
                <a:spcPct val="50000"/>
              </a:spcBef>
            </a:pPr>
            <a:r>
              <a:rPr kumimoji="1"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二、几种万用表的介绍</a:t>
            </a:r>
            <a:endParaRPr kumimoji="1"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p:txBody>
      </p:sp>
    </p:spTree>
    <p:custDataLst>
      <p:tags r:id="rId5"/>
    </p:custData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sp>
        <p:nvSpPr>
          <p:cNvPr id="5" name="Rectangle 3"/>
          <p:cNvSpPr txBox="1">
            <a:spLocks noChangeArrowheads="1"/>
          </p:cNvSpPr>
          <p:nvPr>
            <p:custDataLst>
              <p:tags r:id="rId2"/>
            </p:custDataLst>
          </p:nvPr>
        </p:nvSpPr>
        <p:spPr bwMode="auto">
          <a:xfrm>
            <a:off x="771198" y="1401743"/>
            <a:ext cx="7687001" cy="29438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lvl1pPr marL="0" indent="0" algn="ctr" defTabSz="457200" rtl="0" eaLnBrk="0" fontAlgn="base" hangingPunct="0">
              <a:spcBef>
                <a:spcPct val="20000"/>
              </a:spcBef>
              <a:spcAft>
                <a:spcPct val="0"/>
              </a:spcAft>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457200" rtl="0" eaLnBrk="0" fontAlgn="base" hangingPunct="0">
              <a:spcBef>
                <a:spcPct val="20000"/>
              </a:spcBef>
              <a:spcAft>
                <a:spcPct val="0"/>
              </a:spcAft>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457200" rtl="0" eaLnBrk="0" fontAlgn="base" hangingPunct="0">
              <a:spcBef>
                <a:spcPct val="20000"/>
              </a:spcBef>
              <a:spcAft>
                <a:spcPct val="0"/>
              </a:spcAft>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457200" rtl="0" eaLnBrk="0" fontAlgn="base" hangingPunct="0">
              <a:spcBef>
                <a:spcPct val="20000"/>
              </a:spcBef>
              <a:spcAft>
                <a:spcPct val="0"/>
              </a:spcAft>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457200" rtl="0" eaLnBrk="0" fontAlgn="base" hangingPunct="0">
              <a:spcBef>
                <a:spcPct val="20000"/>
              </a:spcBef>
              <a:spcAft>
                <a:spcPct val="0"/>
              </a:spcAft>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9pPr>
          </a:lstStyle>
          <a:p>
            <a:pPr algn="l">
              <a:lnSpc>
                <a:spcPct val="90000"/>
              </a:lnSpc>
            </a:pPr>
            <a:r>
              <a:rPr lang="en-US" altLang="zh-CN" sz="2800" b="1" dirty="0">
                <a:solidFill>
                  <a:schemeClr val="tx1"/>
                </a:solidFill>
                <a:latin typeface="黑体" panose="02010609060101010101" pitchFamily="49" charset="-122"/>
                <a:ea typeface="黑体" panose="02010609060101010101" pitchFamily="49" charset="-122"/>
                <a:cs typeface="黑体" panose="02010609060101010101" pitchFamily="49" charset="-122"/>
              </a:rPr>
              <a:t>2. </a:t>
            </a:r>
            <a:r>
              <a:rPr lang="zh-CN" altLang="en-US" sz="2800" b="1" dirty="0">
                <a:solidFill>
                  <a:schemeClr val="tx1"/>
                </a:solidFill>
                <a:latin typeface="黑体" panose="02010609060101010101" pitchFamily="49" charset="-122"/>
                <a:ea typeface="黑体" panose="02010609060101010101" pitchFamily="49" charset="-122"/>
                <a:cs typeface="黑体" panose="02010609060101010101" pitchFamily="49" charset="-122"/>
              </a:rPr>
              <a:t>数字式</a:t>
            </a:r>
            <a:r>
              <a:rPr lang="zh-CN" altLang="en-US" sz="2800" b="1" dirty="0" smtClean="0">
                <a:solidFill>
                  <a:schemeClr val="tx1"/>
                </a:solidFill>
                <a:latin typeface="黑体" panose="02010609060101010101" pitchFamily="49" charset="-122"/>
                <a:ea typeface="黑体" panose="02010609060101010101" pitchFamily="49" charset="-122"/>
                <a:cs typeface="黑体" panose="02010609060101010101" pitchFamily="49" charset="-122"/>
              </a:rPr>
              <a:t>万用表</a:t>
            </a:r>
            <a:endParaRPr lang="en-US" altLang="zh-CN" sz="2800" b="1" dirty="0" smtClean="0">
              <a:solidFill>
                <a:schemeClr val="tx1"/>
              </a:solidFill>
              <a:latin typeface="黑体" panose="02010609060101010101" pitchFamily="49" charset="-122"/>
              <a:ea typeface="黑体" panose="02010609060101010101" pitchFamily="49" charset="-122"/>
              <a:cs typeface="黑体" panose="02010609060101010101" pitchFamily="49" charset="-122"/>
            </a:endParaRPr>
          </a:p>
          <a:p>
            <a:pPr algn="l"/>
            <a:r>
              <a:rPr lang="zh-CN" altLang="zh-CN" sz="2400" dirty="0" smtClean="0">
                <a:solidFill>
                  <a:schemeClr val="tx1"/>
                </a:solidFill>
                <a:latin typeface="黑体" panose="02010609060101010101" pitchFamily="49" charset="-122"/>
                <a:ea typeface="黑体" panose="02010609060101010101" pitchFamily="49" charset="-122"/>
                <a:cs typeface="黑体" panose="02010609060101010101" pitchFamily="49" charset="-122"/>
              </a:rPr>
              <a:t>数字式万用表主要</a:t>
            </a:r>
            <a:r>
              <a:rPr lang="zh-CN" altLang="zh-CN" sz="2400" dirty="0">
                <a:solidFill>
                  <a:schemeClr val="tx1"/>
                </a:solidFill>
                <a:latin typeface="黑体" panose="02010609060101010101" pitchFamily="49" charset="-122"/>
                <a:ea typeface="黑体" panose="02010609060101010101" pitchFamily="49" charset="-122"/>
                <a:cs typeface="黑体" panose="02010609060101010101" pitchFamily="49" charset="-122"/>
              </a:rPr>
              <a:t>由功能变换器、转换开关和直流数字电压表等</a:t>
            </a:r>
            <a:r>
              <a:rPr lang="zh-CN" altLang="zh-CN" sz="2400" b="1" dirty="0">
                <a:solidFill>
                  <a:schemeClr val="tx1"/>
                </a:solidFill>
                <a:latin typeface="黑体" panose="02010609060101010101" pitchFamily="49" charset="-122"/>
                <a:ea typeface="黑体" panose="02010609060101010101" pitchFamily="49" charset="-122"/>
                <a:cs typeface="黑体" panose="02010609060101010101" pitchFamily="49" charset="-122"/>
              </a:rPr>
              <a:t>三部分组成</a:t>
            </a:r>
            <a:r>
              <a:rPr lang="zh-CN" altLang="zh-CN" sz="2400" dirty="0">
                <a:solidFill>
                  <a:schemeClr val="tx1"/>
                </a:solidFill>
                <a:latin typeface="黑体" panose="02010609060101010101" pitchFamily="49" charset="-122"/>
                <a:ea typeface="黑体" panose="02010609060101010101" pitchFamily="49" charset="-122"/>
                <a:cs typeface="黑体" panose="02010609060101010101" pitchFamily="49" charset="-122"/>
              </a:rPr>
              <a:t>。直流数字电压表是数字式万用表的核心部分，各种电参量的测量都是要先经过相应的变换器，将该参量转化为直流数字电压表可以接受的直流电压，然后送入直流数字电压表，再经过</a:t>
            </a:r>
            <a:r>
              <a:rPr lang="en-US" altLang="zh-CN" sz="2400" dirty="0">
                <a:solidFill>
                  <a:schemeClr val="tx1"/>
                </a:solidFill>
                <a:latin typeface="黑体" panose="02010609060101010101" pitchFamily="49" charset="-122"/>
                <a:ea typeface="黑体" panose="02010609060101010101" pitchFamily="49" charset="-122"/>
                <a:cs typeface="黑体" panose="02010609060101010101" pitchFamily="49" charset="-122"/>
              </a:rPr>
              <a:t>A/D</a:t>
            </a:r>
            <a:r>
              <a:rPr lang="zh-CN" altLang="zh-CN" sz="2400" dirty="0">
                <a:solidFill>
                  <a:schemeClr val="tx1"/>
                </a:solidFill>
                <a:latin typeface="黑体" panose="02010609060101010101" pitchFamily="49" charset="-122"/>
                <a:ea typeface="黑体" panose="02010609060101010101" pitchFamily="49" charset="-122"/>
                <a:cs typeface="黑体" panose="02010609060101010101" pitchFamily="49" charset="-122"/>
              </a:rPr>
              <a:t>转换器变换为数字量，最后通过计数器以十进制数字的方式将被测量显示出来。</a:t>
            </a:r>
            <a:endParaRPr lang="zh-CN" altLang="en-US" sz="2400" dirty="0">
              <a:solidFill>
                <a:schemeClr val="tx1"/>
              </a:solidFill>
              <a:latin typeface="黑体" panose="02010609060101010101" pitchFamily="49" charset="-122"/>
              <a:ea typeface="黑体" panose="02010609060101010101" pitchFamily="49" charset="-122"/>
              <a:cs typeface="黑体" panose="02010609060101010101" pitchFamily="49" charset="-122"/>
            </a:endParaRPr>
          </a:p>
          <a:p>
            <a:pPr algn="l">
              <a:lnSpc>
                <a:spcPct val="90000"/>
              </a:lnSpc>
            </a:pPr>
            <a:endParaRPr lang="zh-CN" altLang="en-US" sz="2800" dirty="0">
              <a:solidFill>
                <a:schemeClr val="dk1">
                  <a:tint val="75000"/>
                </a:schemeClr>
              </a:solidFill>
              <a:latin typeface="黑体" panose="02010609060101010101" pitchFamily="49" charset="-122"/>
              <a:ea typeface="黑体" panose="02010609060101010101" pitchFamily="49" charset="-122"/>
              <a:cs typeface="黑体" panose="02010609060101010101" pitchFamily="49" charset="-122"/>
            </a:endParaRPr>
          </a:p>
          <a:p>
            <a:pPr algn="l">
              <a:lnSpc>
                <a:spcPct val="90000"/>
              </a:lnSpc>
            </a:pPr>
            <a:endParaRPr lang="zh-CN" altLang="en-US" sz="2800" dirty="0">
              <a:solidFill>
                <a:schemeClr val="dk1">
                  <a:tint val="75000"/>
                </a:schemeClr>
              </a:solidFill>
              <a:latin typeface="黑体" panose="02010609060101010101" pitchFamily="49" charset="-122"/>
              <a:ea typeface="黑体" panose="02010609060101010101" pitchFamily="49" charset="-122"/>
              <a:cs typeface="黑体" panose="02010609060101010101" pitchFamily="49" charset="-122"/>
            </a:endParaRPr>
          </a:p>
        </p:txBody>
      </p:sp>
      <p:pic>
        <p:nvPicPr>
          <p:cNvPr id="19" name="Picture 2" descr="LI P141"/>
          <p:cNvPicPr>
            <a:picLocks noChangeAspect="1" noChangeArrowheads="1"/>
          </p:cNvPicPr>
          <p:nvPr/>
        </p:nvPicPr>
        <p:blipFill>
          <a:blip r:embed="rId3"/>
          <a:srcRect/>
          <a:stretch>
            <a:fillRect/>
          </a:stretch>
        </p:blipFill>
        <p:spPr bwMode="auto">
          <a:xfrm>
            <a:off x="771199" y="4519780"/>
            <a:ext cx="7459671" cy="21782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2" name="组合 1"/>
          <p:cNvGrpSpPr/>
          <p:nvPr/>
        </p:nvGrpSpPr>
        <p:grpSpPr>
          <a:xfrm>
            <a:off x="435610" y="361315"/>
            <a:ext cx="8714740" cy="523240"/>
            <a:chOff x="686" y="569"/>
            <a:chExt cx="13724" cy="824"/>
          </a:xfrm>
        </p:grpSpPr>
        <p:sp>
          <p:nvSpPr>
            <p:cNvPr id="3" name="文本框 2"/>
            <p:cNvSpPr txBox="1"/>
            <p:nvPr/>
          </p:nvSpPr>
          <p:spPr>
            <a:xfrm>
              <a:off x="686" y="569"/>
              <a:ext cx="11754" cy="824"/>
            </a:xfrm>
            <a:prstGeom prst="rect">
              <a:avLst/>
            </a:prstGeom>
            <a:noFill/>
          </p:spPr>
          <p:txBody>
            <a:bodyPr wrap="square" rtlCol="0" anchor="t">
              <a:spAutoFit/>
            </a:bodyPr>
            <a:lstStyle/>
            <a:p>
              <a:pPr>
                <a:spcBef>
                  <a:spcPct val="50000"/>
                </a:spcBef>
              </a:pPr>
              <a:r>
                <a:rPr kumimoji="1"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单元7.2  </a:t>
              </a:r>
              <a:r>
                <a:rPr kumimoji="1"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万用表</a:t>
              </a:r>
              <a:endParaRPr kumimoji="1"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p:txBody>
        </p:sp>
        <p:grpSp>
          <p:nvGrpSpPr>
            <p:cNvPr id="22" name="组合 21"/>
            <p:cNvGrpSpPr/>
            <p:nvPr/>
          </p:nvGrpSpPr>
          <p:grpSpPr>
            <a:xfrm>
              <a:off x="6546" y="653"/>
              <a:ext cx="7864" cy="640"/>
              <a:chOff x="6546" y="653"/>
              <a:chExt cx="7864" cy="640"/>
            </a:xfrm>
          </p:grpSpPr>
          <p:grpSp>
            <p:nvGrpSpPr>
              <p:cNvPr id="23" name="组合 22"/>
              <p:cNvGrpSpPr/>
              <p:nvPr/>
            </p:nvGrpSpPr>
            <p:grpSpPr>
              <a:xfrm>
                <a:off x="6546" y="653"/>
                <a:ext cx="7865" cy="628"/>
                <a:chOff x="4774" y="800"/>
                <a:chExt cx="7865" cy="628"/>
              </a:xfrm>
            </p:grpSpPr>
            <p:sp>
              <p:nvSpPr>
                <p:cNvPr id="24" name="文本框 23"/>
                <p:cNvSpPr txBox="1"/>
                <p:nvPr/>
              </p:nvSpPr>
              <p:spPr>
                <a:xfrm>
                  <a:off x="6743" y="800"/>
                  <a:ext cx="1984" cy="628"/>
                </a:xfrm>
                <a:prstGeom prst="rect">
                  <a:avLst/>
                </a:prstGeom>
                <a:solidFill>
                  <a:srgbClr val="007AAE"/>
                </a:solidFill>
              </p:spPr>
              <p:style>
                <a:lnRef idx="0">
                  <a:srgbClr val="FFFFFF"/>
                </a:lnRef>
                <a:fillRef idx="2">
                  <a:schemeClr val="accent1"/>
                </a:fillRef>
                <a:effectRef idx="0">
                  <a:srgbClr val="FFFFFF"/>
                </a:effectRef>
                <a:fontRef idx="minor">
                  <a:schemeClr val="lt1"/>
                </a:fontRef>
              </p:style>
              <p:txBody>
                <a:bodyPr wrap="square" rtlCol="0">
                  <a:spAutoFit/>
                </a:bodyPr>
                <a:lstStyle/>
                <a:p>
                  <a:pPr algn="ctr"/>
                  <a:r>
                    <a:rPr lang="zh-CN" altLang="en-US" sz="2000" b="1">
                      <a:latin typeface="黑体" panose="02010609060101010101" pitchFamily="49" charset="-122"/>
                      <a:ea typeface="黑体" panose="02010609060101010101" pitchFamily="49" charset="-122"/>
                    </a:rPr>
                    <a:t>讲授新知</a:t>
                  </a:r>
                  <a:endParaRPr lang="zh-CN" altLang="en-US" sz="2000" b="1">
                    <a:latin typeface="黑体" panose="02010609060101010101" pitchFamily="49" charset="-122"/>
                    <a:ea typeface="黑体" panose="02010609060101010101" pitchFamily="49" charset="-122"/>
                  </a:endParaRPr>
                </a:p>
              </p:txBody>
            </p:sp>
            <p:sp>
              <p:nvSpPr>
                <p:cNvPr id="25" name="文本框 24"/>
                <p:cNvSpPr txBox="1"/>
                <p:nvPr/>
              </p:nvSpPr>
              <p:spPr>
                <a:xfrm>
                  <a:off x="8699"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课堂小结</a:t>
                  </a:r>
                  <a:endParaRPr lang="zh-CN" altLang="en-US" sz="2000" b="1">
                    <a:latin typeface="黑体" panose="02010609060101010101" pitchFamily="49" charset="-122"/>
                    <a:ea typeface="黑体" panose="02010609060101010101" pitchFamily="49" charset="-122"/>
                  </a:endParaRPr>
                </a:p>
              </p:txBody>
            </p:sp>
            <p:sp>
              <p:nvSpPr>
                <p:cNvPr id="26" name="文本框 25"/>
                <p:cNvSpPr txBox="1"/>
                <p:nvPr/>
              </p:nvSpPr>
              <p:spPr>
                <a:xfrm>
                  <a:off x="10655"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课后作业</a:t>
                  </a:r>
                  <a:endParaRPr lang="zh-CN" altLang="en-US" sz="2000" b="1">
                    <a:latin typeface="黑体" panose="02010609060101010101" pitchFamily="49" charset="-122"/>
                    <a:ea typeface="黑体" panose="02010609060101010101" pitchFamily="49" charset="-122"/>
                  </a:endParaRPr>
                </a:p>
              </p:txBody>
            </p:sp>
            <p:sp>
              <p:nvSpPr>
                <p:cNvPr id="27" name="文本框 26"/>
                <p:cNvSpPr txBox="1"/>
                <p:nvPr/>
              </p:nvSpPr>
              <p:spPr>
                <a:xfrm>
                  <a:off x="4774" y="800"/>
                  <a:ext cx="1984" cy="628"/>
                </a:xfrm>
                <a:prstGeom prst="rect">
                  <a:avLst/>
                </a:prstGeom>
                <a:ln>
                  <a:noFill/>
                </a:ln>
              </p:spPr>
              <p:style>
                <a:lnRef idx="3">
                  <a:schemeClr val="accent4"/>
                </a:lnRef>
                <a:fillRef idx="0">
                  <a:srgbClr val="FFFFFF"/>
                </a:fillRef>
                <a:effectRef idx="0">
                  <a:srgbClr val="FFFFFF"/>
                </a:effectRef>
                <a:fontRef idx="minor">
                  <a:schemeClr val="tx1"/>
                </a:fontRef>
              </p:style>
              <p:txBody>
                <a:bodyPr wrap="square" rtlCol="0">
                  <a:spAutoFit/>
                </a:bodyPr>
                <a:lstStyle/>
                <a:p>
                  <a:pPr algn="ctr"/>
                  <a:r>
                    <a:rPr lang="zh-CN" altLang="en-US" sz="2000" b="1">
                      <a:solidFill>
                        <a:schemeClr val="tx1"/>
                      </a:solidFill>
                      <a:latin typeface="黑体" panose="02010609060101010101" pitchFamily="49" charset="-122"/>
                      <a:ea typeface="黑体" panose="02010609060101010101" pitchFamily="49" charset="-122"/>
                    </a:rPr>
                    <a:t>课堂导入</a:t>
                  </a:r>
                  <a:endParaRPr lang="zh-CN" altLang="en-US" sz="2000" b="1">
                    <a:solidFill>
                      <a:schemeClr val="tx1"/>
                    </a:solidFill>
                    <a:latin typeface="黑体" panose="02010609060101010101" pitchFamily="49" charset="-122"/>
                    <a:ea typeface="黑体" panose="02010609060101010101" pitchFamily="49" charset="-122"/>
                  </a:endParaRPr>
                </a:p>
              </p:txBody>
            </p:sp>
          </p:grpSp>
          <p:cxnSp>
            <p:nvCxnSpPr>
              <p:cNvPr id="28" name="直接连接符 27"/>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grpSp>
      <p:sp>
        <p:nvSpPr>
          <p:cNvPr id="7" name="文本框 6"/>
          <p:cNvSpPr txBox="1"/>
          <p:nvPr/>
        </p:nvSpPr>
        <p:spPr>
          <a:xfrm>
            <a:off x="435610" y="851036"/>
            <a:ext cx="7795260" cy="523220"/>
          </a:xfrm>
          <a:prstGeom prst="rect">
            <a:avLst/>
          </a:prstGeom>
          <a:noFill/>
        </p:spPr>
        <p:txBody>
          <a:bodyPr wrap="square" rtlCol="0" anchor="t">
            <a:spAutoFit/>
          </a:bodyPr>
          <a:lstStyle/>
          <a:p>
            <a:pPr>
              <a:spcBef>
                <a:spcPct val="50000"/>
              </a:spcBef>
            </a:pPr>
            <a:r>
              <a:rPr kumimoji="1"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二、几种万用表的介绍</a:t>
            </a:r>
            <a:endParaRPr kumimoji="1"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p:txBody>
      </p:sp>
    </p:spTree>
    <p:custDataLst>
      <p:tags r:id="rId4"/>
    </p:custData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sp>
        <p:nvSpPr>
          <p:cNvPr id="5" name="Rectangle 3"/>
          <p:cNvSpPr txBox="1">
            <a:spLocks noChangeArrowheads="1"/>
          </p:cNvSpPr>
          <p:nvPr>
            <p:custDataLst>
              <p:tags r:id="rId2"/>
            </p:custDataLst>
          </p:nvPr>
        </p:nvSpPr>
        <p:spPr bwMode="auto">
          <a:xfrm>
            <a:off x="1023257" y="1547268"/>
            <a:ext cx="6885668" cy="50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lvl1pPr marL="0" indent="0" algn="ctr" defTabSz="457200" rtl="0" eaLnBrk="0" fontAlgn="base" hangingPunct="0">
              <a:spcBef>
                <a:spcPct val="20000"/>
              </a:spcBef>
              <a:spcAft>
                <a:spcPct val="0"/>
              </a:spcAft>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457200" rtl="0" eaLnBrk="0" fontAlgn="base" hangingPunct="0">
              <a:spcBef>
                <a:spcPct val="20000"/>
              </a:spcBef>
              <a:spcAft>
                <a:spcPct val="0"/>
              </a:spcAft>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457200" rtl="0" eaLnBrk="0" fontAlgn="base" hangingPunct="0">
              <a:spcBef>
                <a:spcPct val="20000"/>
              </a:spcBef>
              <a:spcAft>
                <a:spcPct val="0"/>
              </a:spcAft>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457200" rtl="0" eaLnBrk="0" fontAlgn="base" hangingPunct="0">
              <a:spcBef>
                <a:spcPct val="20000"/>
              </a:spcBef>
              <a:spcAft>
                <a:spcPct val="0"/>
              </a:spcAft>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457200" rtl="0" eaLnBrk="0" fontAlgn="base" hangingPunct="0">
              <a:spcBef>
                <a:spcPct val="20000"/>
              </a:spcBef>
              <a:spcAft>
                <a:spcPct val="0"/>
              </a:spcAft>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9pPr>
          </a:lstStyle>
          <a:p>
            <a:pPr algn="l"/>
            <a:r>
              <a:rPr lang="en-US" altLang="zh-CN" sz="2800" b="1" dirty="0">
                <a:solidFill>
                  <a:schemeClr val="tx1"/>
                </a:solidFill>
                <a:latin typeface="黑体" panose="02010609060101010101" pitchFamily="49" charset="-122"/>
                <a:ea typeface="黑体" panose="02010609060101010101" pitchFamily="49" charset="-122"/>
                <a:cs typeface="黑体" panose="02010609060101010101" pitchFamily="49" charset="-122"/>
              </a:rPr>
              <a:t>3</a:t>
            </a:r>
            <a:r>
              <a:rPr lang="zh-CN" altLang="zh-CN" sz="2800" b="1" dirty="0" smtClean="0">
                <a:solidFill>
                  <a:schemeClr val="tx1"/>
                </a:solidFill>
                <a:latin typeface="黑体" panose="02010609060101010101" pitchFamily="49" charset="-122"/>
                <a:ea typeface="黑体" panose="02010609060101010101" pitchFamily="49" charset="-122"/>
                <a:cs typeface="黑体" panose="02010609060101010101" pitchFamily="49" charset="-122"/>
              </a:rPr>
              <a:t>．</a:t>
            </a:r>
            <a:r>
              <a:rPr lang="zh-CN" altLang="en-US" sz="2800" b="1" dirty="0" smtClean="0">
                <a:solidFill>
                  <a:schemeClr val="tx1"/>
                </a:solidFill>
                <a:latin typeface="黑体" panose="02010609060101010101" pitchFamily="49" charset="-122"/>
                <a:ea typeface="黑体" panose="02010609060101010101" pitchFamily="49" charset="-122"/>
                <a:cs typeface="黑体" panose="02010609060101010101" pitchFamily="49" charset="-122"/>
              </a:rPr>
              <a:t>万用表测城轨交通信号故障举例</a:t>
            </a:r>
            <a:endParaRPr lang="zh-CN" altLang="zh-CN" sz="2800" dirty="0">
              <a:solidFill>
                <a:schemeClr val="tx1"/>
              </a:solidFill>
              <a:latin typeface="黑体" panose="02010609060101010101" pitchFamily="49" charset="-122"/>
              <a:ea typeface="黑体" panose="02010609060101010101" pitchFamily="49" charset="-122"/>
              <a:cs typeface="黑体" panose="02010609060101010101" pitchFamily="49" charset="-122"/>
            </a:endParaRPr>
          </a:p>
          <a:p>
            <a:pPr algn="l">
              <a:lnSpc>
                <a:spcPct val="90000"/>
              </a:lnSpc>
            </a:pPr>
            <a:endParaRPr lang="zh-CN" altLang="en-US" sz="2800" dirty="0">
              <a:solidFill>
                <a:schemeClr val="dk1">
                  <a:tint val="75000"/>
                </a:schemeClr>
              </a:solidFill>
              <a:latin typeface="黑体" panose="02010609060101010101" pitchFamily="49" charset="-122"/>
              <a:ea typeface="黑体" panose="02010609060101010101" pitchFamily="49" charset="-122"/>
              <a:cs typeface="黑体" panose="02010609060101010101" pitchFamily="49" charset="-122"/>
            </a:endParaRPr>
          </a:p>
          <a:p>
            <a:pPr algn="l">
              <a:lnSpc>
                <a:spcPct val="90000"/>
              </a:lnSpc>
            </a:pPr>
            <a:endParaRPr lang="zh-CN" altLang="en-US" sz="2800" dirty="0">
              <a:solidFill>
                <a:schemeClr val="dk1">
                  <a:tint val="75000"/>
                </a:schemeClr>
              </a:solidFill>
              <a:latin typeface="黑体" panose="02010609060101010101" pitchFamily="49" charset="-122"/>
              <a:ea typeface="黑体" panose="02010609060101010101" pitchFamily="49" charset="-122"/>
              <a:cs typeface="黑体" panose="02010609060101010101" pitchFamily="49" charset="-122"/>
            </a:endParaRPr>
          </a:p>
          <a:p>
            <a:pPr algn="l">
              <a:lnSpc>
                <a:spcPct val="90000"/>
              </a:lnSpc>
            </a:pPr>
            <a:endParaRPr lang="zh-CN" altLang="en-US" sz="2800" dirty="0">
              <a:solidFill>
                <a:schemeClr val="dk1">
                  <a:tint val="75000"/>
                </a:schemeClr>
              </a:solidFill>
              <a:latin typeface="黑体" panose="02010609060101010101" pitchFamily="49" charset="-122"/>
              <a:ea typeface="黑体" panose="02010609060101010101" pitchFamily="49" charset="-122"/>
              <a:cs typeface="黑体" panose="02010609060101010101" pitchFamily="49" charset="-122"/>
            </a:endParaRPr>
          </a:p>
        </p:txBody>
      </p:sp>
      <p:pic>
        <p:nvPicPr>
          <p:cNvPr id="19" name="F360BE8B-6686-4F3D-AEAF-501FE73E4058-5" descr="C:/Users/wy/AppData/Local/Temp/绘图2(2).png绘图2(2)"/>
          <p:cNvPicPr/>
          <p:nvPr/>
        </p:nvPicPr>
        <p:blipFill>
          <a:blip r:embed="rId3"/>
          <a:stretch>
            <a:fillRect/>
          </a:stretch>
        </p:blipFill>
        <p:spPr>
          <a:xfrm>
            <a:off x="1396745" y="2337562"/>
            <a:ext cx="6306058" cy="3837121"/>
          </a:xfrm>
          <a:prstGeom prst="rect">
            <a:avLst/>
          </a:prstGeom>
        </p:spPr>
      </p:pic>
      <p:grpSp>
        <p:nvGrpSpPr>
          <p:cNvPr id="2" name="组合 1"/>
          <p:cNvGrpSpPr/>
          <p:nvPr/>
        </p:nvGrpSpPr>
        <p:grpSpPr>
          <a:xfrm>
            <a:off x="250825" y="361315"/>
            <a:ext cx="8899525" cy="523240"/>
            <a:chOff x="395" y="569"/>
            <a:chExt cx="14015" cy="824"/>
          </a:xfrm>
        </p:grpSpPr>
        <p:sp>
          <p:nvSpPr>
            <p:cNvPr id="3" name="文本框 2"/>
            <p:cNvSpPr txBox="1"/>
            <p:nvPr/>
          </p:nvSpPr>
          <p:spPr>
            <a:xfrm>
              <a:off x="395" y="569"/>
              <a:ext cx="12045" cy="824"/>
            </a:xfrm>
            <a:prstGeom prst="rect">
              <a:avLst/>
            </a:prstGeom>
            <a:noFill/>
          </p:spPr>
          <p:txBody>
            <a:bodyPr wrap="square" rtlCol="0" anchor="t">
              <a:spAutoFit/>
            </a:bodyPr>
            <a:lstStyle/>
            <a:p>
              <a:pPr>
                <a:spcBef>
                  <a:spcPct val="50000"/>
                </a:spcBef>
              </a:pPr>
              <a:r>
                <a:rPr kumimoji="1"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单元7.2 </a:t>
              </a:r>
              <a:r>
                <a:rPr kumimoji="1"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万用表</a:t>
              </a:r>
              <a:endParaRPr kumimoji="1"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p:txBody>
        </p:sp>
        <p:grpSp>
          <p:nvGrpSpPr>
            <p:cNvPr id="22" name="组合 21"/>
            <p:cNvGrpSpPr/>
            <p:nvPr/>
          </p:nvGrpSpPr>
          <p:grpSpPr>
            <a:xfrm>
              <a:off x="6546" y="653"/>
              <a:ext cx="7864" cy="640"/>
              <a:chOff x="6546" y="653"/>
              <a:chExt cx="7864" cy="640"/>
            </a:xfrm>
          </p:grpSpPr>
          <p:grpSp>
            <p:nvGrpSpPr>
              <p:cNvPr id="23" name="组合 22"/>
              <p:cNvGrpSpPr/>
              <p:nvPr/>
            </p:nvGrpSpPr>
            <p:grpSpPr>
              <a:xfrm>
                <a:off x="6546" y="653"/>
                <a:ext cx="7865" cy="628"/>
                <a:chOff x="4774" y="800"/>
                <a:chExt cx="7865" cy="628"/>
              </a:xfrm>
            </p:grpSpPr>
            <p:sp>
              <p:nvSpPr>
                <p:cNvPr id="24" name="文本框 23"/>
                <p:cNvSpPr txBox="1"/>
                <p:nvPr/>
              </p:nvSpPr>
              <p:spPr>
                <a:xfrm>
                  <a:off x="6743" y="800"/>
                  <a:ext cx="1984" cy="628"/>
                </a:xfrm>
                <a:prstGeom prst="rect">
                  <a:avLst/>
                </a:prstGeom>
                <a:solidFill>
                  <a:srgbClr val="007AAE"/>
                </a:solidFill>
              </p:spPr>
              <p:style>
                <a:lnRef idx="0">
                  <a:srgbClr val="FFFFFF"/>
                </a:lnRef>
                <a:fillRef idx="2">
                  <a:schemeClr val="accent1"/>
                </a:fillRef>
                <a:effectRef idx="0">
                  <a:srgbClr val="FFFFFF"/>
                </a:effectRef>
                <a:fontRef idx="minor">
                  <a:schemeClr val="lt1"/>
                </a:fontRef>
              </p:style>
              <p:txBody>
                <a:bodyPr wrap="square" rtlCol="0">
                  <a:spAutoFit/>
                </a:bodyPr>
                <a:lstStyle/>
                <a:p>
                  <a:pPr algn="ctr"/>
                  <a:r>
                    <a:rPr lang="zh-CN" altLang="en-US" sz="2000" b="1">
                      <a:latin typeface="黑体" panose="02010609060101010101" pitchFamily="49" charset="-122"/>
                      <a:ea typeface="黑体" panose="02010609060101010101" pitchFamily="49" charset="-122"/>
                    </a:rPr>
                    <a:t>讲授新知</a:t>
                  </a:r>
                  <a:endParaRPr lang="zh-CN" altLang="en-US" sz="2000" b="1">
                    <a:latin typeface="黑体" panose="02010609060101010101" pitchFamily="49" charset="-122"/>
                    <a:ea typeface="黑体" panose="02010609060101010101" pitchFamily="49" charset="-122"/>
                  </a:endParaRPr>
                </a:p>
              </p:txBody>
            </p:sp>
            <p:sp>
              <p:nvSpPr>
                <p:cNvPr id="25" name="文本框 24"/>
                <p:cNvSpPr txBox="1"/>
                <p:nvPr/>
              </p:nvSpPr>
              <p:spPr>
                <a:xfrm>
                  <a:off x="8699"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课堂小结</a:t>
                  </a:r>
                  <a:endParaRPr lang="zh-CN" altLang="en-US" sz="2000" b="1">
                    <a:latin typeface="黑体" panose="02010609060101010101" pitchFamily="49" charset="-122"/>
                    <a:ea typeface="黑体" panose="02010609060101010101" pitchFamily="49" charset="-122"/>
                  </a:endParaRPr>
                </a:p>
              </p:txBody>
            </p:sp>
            <p:sp>
              <p:nvSpPr>
                <p:cNvPr id="26" name="文本框 25"/>
                <p:cNvSpPr txBox="1"/>
                <p:nvPr/>
              </p:nvSpPr>
              <p:spPr>
                <a:xfrm>
                  <a:off x="10655"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课后作业</a:t>
                  </a:r>
                  <a:endParaRPr lang="zh-CN" altLang="en-US" sz="2000" b="1">
                    <a:latin typeface="黑体" panose="02010609060101010101" pitchFamily="49" charset="-122"/>
                    <a:ea typeface="黑体" panose="02010609060101010101" pitchFamily="49" charset="-122"/>
                  </a:endParaRPr>
                </a:p>
              </p:txBody>
            </p:sp>
            <p:sp>
              <p:nvSpPr>
                <p:cNvPr id="27" name="文本框 26"/>
                <p:cNvSpPr txBox="1"/>
                <p:nvPr/>
              </p:nvSpPr>
              <p:spPr>
                <a:xfrm>
                  <a:off x="4774" y="800"/>
                  <a:ext cx="1984" cy="628"/>
                </a:xfrm>
                <a:prstGeom prst="rect">
                  <a:avLst/>
                </a:prstGeom>
                <a:ln>
                  <a:noFill/>
                </a:ln>
              </p:spPr>
              <p:style>
                <a:lnRef idx="3">
                  <a:schemeClr val="accent4"/>
                </a:lnRef>
                <a:fillRef idx="0">
                  <a:srgbClr val="FFFFFF"/>
                </a:fillRef>
                <a:effectRef idx="0">
                  <a:srgbClr val="FFFFFF"/>
                </a:effectRef>
                <a:fontRef idx="minor">
                  <a:schemeClr val="tx1"/>
                </a:fontRef>
              </p:style>
              <p:txBody>
                <a:bodyPr wrap="square" rtlCol="0">
                  <a:spAutoFit/>
                </a:bodyPr>
                <a:lstStyle/>
                <a:p>
                  <a:pPr algn="ctr"/>
                  <a:r>
                    <a:rPr lang="zh-CN" altLang="en-US" sz="2000" b="1">
                      <a:solidFill>
                        <a:schemeClr val="tx1"/>
                      </a:solidFill>
                      <a:latin typeface="黑体" panose="02010609060101010101" pitchFamily="49" charset="-122"/>
                      <a:ea typeface="黑体" panose="02010609060101010101" pitchFamily="49" charset="-122"/>
                    </a:rPr>
                    <a:t>课堂导入</a:t>
                  </a:r>
                  <a:endParaRPr lang="zh-CN" altLang="en-US" sz="2000" b="1">
                    <a:solidFill>
                      <a:schemeClr val="tx1"/>
                    </a:solidFill>
                    <a:latin typeface="黑体" panose="02010609060101010101" pitchFamily="49" charset="-122"/>
                    <a:ea typeface="黑体" panose="02010609060101010101" pitchFamily="49" charset="-122"/>
                  </a:endParaRPr>
                </a:p>
              </p:txBody>
            </p:sp>
          </p:grpSp>
          <p:cxnSp>
            <p:nvCxnSpPr>
              <p:cNvPr id="28" name="直接连接符 27"/>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grpSp>
      <p:sp>
        <p:nvSpPr>
          <p:cNvPr id="7" name="文本框 6"/>
          <p:cNvSpPr txBox="1"/>
          <p:nvPr/>
        </p:nvSpPr>
        <p:spPr>
          <a:xfrm>
            <a:off x="652144" y="1059497"/>
            <a:ext cx="7795260" cy="523220"/>
          </a:xfrm>
          <a:prstGeom prst="rect">
            <a:avLst/>
          </a:prstGeom>
          <a:noFill/>
        </p:spPr>
        <p:txBody>
          <a:bodyPr wrap="square" rtlCol="0" anchor="t">
            <a:spAutoFit/>
          </a:bodyPr>
          <a:lstStyle/>
          <a:p>
            <a:pPr>
              <a:spcBef>
                <a:spcPct val="50000"/>
              </a:spcBef>
            </a:pPr>
            <a:r>
              <a:rPr kumimoji="1"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二、几种万用表的介绍</a:t>
            </a:r>
            <a:endParaRPr kumimoji="1"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p:txBody>
      </p:sp>
    </p:spTree>
    <p:custDataLst>
      <p:tags r:id="rId4"/>
    </p:custData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1"/>
          <a:srcRect/>
          <a:stretch>
            <a:fillRect/>
          </a:stretch>
        </a:blipFill>
        <a:effectLst/>
      </p:bgPr>
    </p:bg>
    <p:spTree>
      <p:nvGrpSpPr>
        <p:cNvPr id="1" name=""/>
        <p:cNvGrpSpPr/>
        <p:nvPr/>
      </p:nvGrpSpPr>
      <p:grpSpPr>
        <a:xfrm>
          <a:off x="0" y="0"/>
          <a:ext cx="0" cy="0"/>
          <a:chOff x="0" y="0"/>
          <a:chExt cx="0" cy="0"/>
        </a:xfrm>
      </p:grpSpPr>
      <p:sp>
        <p:nvSpPr>
          <p:cNvPr id="35" name="文本框 28"/>
          <p:cNvSpPr txBox="1">
            <a:spLocks noChangeArrowheads="1"/>
          </p:cNvSpPr>
          <p:nvPr/>
        </p:nvSpPr>
        <p:spPr bwMode="auto">
          <a:xfrm>
            <a:off x="458627" y="2669930"/>
            <a:ext cx="8056302" cy="23069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r>
              <a:rPr lang="en-US" altLang="zh-CN" sz="3200" b="1" dirty="0">
                <a:solidFill>
                  <a:srgbClr val="000000"/>
                </a:solidFill>
                <a:effectLst>
                  <a:outerShdw blurRad="38100" dist="38100" dir="2700000" algn="tl">
                    <a:srgbClr val="C0C0C0"/>
                  </a:outerShdw>
                </a:effectLst>
                <a:latin typeface="黑体" panose="02010609060101010101" pitchFamily="49" charset="-122"/>
                <a:ea typeface="黑体" panose="02010609060101010101" pitchFamily="49" charset="-122"/>
                <a:cs typeface="黑体" panose="02010609060101010101" pitchFamily="49" charset="-122"/>
              </a:rPr>
              <a:t>1.</a:t>
            </a:r>
            <a:r>
              <a:rPr lang="zh-CN" altLang="en-US" sz="3200" b="1" dirty="0">
                <a:solidFill>
                  <a:srgbClr val="000000"/>
                </a:solidFill>
                <a:effectLst>
                  <a:outerShdw blurRad="38100" dist="38100" dir="2700000" algn="tl">
                    <a:srgbClr val="C0C0C0"/>
                  </a:outerShdw>
                </a:effectLst>
                <a:latin typeface="黑体" panose="02010609060101010101" pitchFamily="49" charset="-122"/>
                <a:ea typeface="黑体" panose="02010609060101010101" pitchFamily="49" charset="-122"/>
                <a:cs typeface="黑体" panose="02010609060101010101" pitchFamily="49" charset="-122"/>
              </a:rPr>
              <a:t>电工仪表的类型及测量方法</a:t>
            </a:r>
            <a:endParaRPr lang="en-US" altLang="zh-CN" sz="3200" b="1" dirty="0">
              <a:solidFill>
                <a:srgbClr val="000000"/>
              </a:solidFill>
              <a:effectLst>
                <a:outerShdw blurRad="38100" dist="38100" dir="2700000" algn="tl">
                  <a:srgbClr val="C0C0C0"/>
                </a:outerShdw>
              </a:effectLst>
              <a:latin typeface="黑体" panose="02010609060101010101" pitchFamily="49" charset="-122"/>
              <a:ea typeface="黑体" panose="02010609060101010101" pitchFamily="49" charset="-122"/>
              <a:cs typeface="黑体" panose="02010609060101010101" pitchFamily="49" charset="-122"/>
            </a:endParaRPr>
          </a:p>
          <a:p>
            <a:pPr eaLnBrk="1" hangingPunct="1">
              <a:lnSpc>
                <a:spcPct val="150000"/>
              </a:lnSpc>
            </a:pPr>
            <a:r>
              <a:rPr lang="en-US" altLang="zh-CN" sz="3200" b="1" dirty="0">
                <a:solidFill>
                  <a:srgbClr val="000000"/>
                </a:solidFill>
                <a:effectLst>
                  <a:outerShdw blurRad="38100" dist="38100" dir="2700000" algn="tl">
                    <a:srgbClr val="C0C0C0"/>
                  </a:outerShdw>
                </a:effectLst>
                <a:latin typeface="黑体" panose="02010609060101010101" pitchFamily="49" charset="-122"/>
                <a:ea typeface="黑体" panose="02010609060101010101" pitchFamily="49" charset="-122"/>
                <a:cs typeface="黑体" panose="02010609060101010101" pitchFamily="49" charset="-122"/>
              </a:rPr>
              <a:t>2.</a:t>
            </a:r>
            <a:r>
              <a:rPr lang="zh-CN" altLang="en-US" sz="3200" b="1" dirty="0">
                <a:solidFill>
                  <a:srgbClr val="000000"/>
                </a:solidFill>
                <a:effectLst>
                  <a:outerShdw blurRad="38100" dist="38100" dir="2700000" algn="tl">
                    <a:srgbClr val="C0C0C0"/>
                  </a:outerShdw>
                </a:effectLst>
                <a:latin typeface="黑体" panose="02010609060101010101" pitchFamily="49" charset="-122"/>
                <a:ea typeface="黑体" panose="02010609060101010101" pitchFamily="49" charset="-122"/>
                <a:cs typeface="黑体" panose="02010609060101010101" pitchFamily="49" charset="-122"/>
              </a:rPr>
              <a:t>仪表准确度与误差的关系</a:t>
            </a:r>
            <a:endParaRPr lang="en-US" altLang="zh-CN" sz="3200" b="1" dirty="0">
              <a:solidFill>
                <a:srgbClr val="000000"/>
              </a:solidFill>
              <a:effectLst>
                <a:outerShdw blurRad="38100" dist="38100" dir="2700000" algn="tl">
                  <a:srgbClr val="C0C0C0"/>
                </a:outerShdw>
              </a:effectLst>
              <a:latin typeface="黑体" panose="02010609060101010101" pitchFamily="49" charset="-122"/>
              <a:ea typeface="黑体" panose="02010609060101010101" pitchFamily="49" charset="-122"/>
              <a:cs typeface="黑体" panose="02010609060101010101" pitchFamily="49" charset="-122"/>
            </a:endParaRPr>
          </a:p>
          <a:p>
            <a:pPr eaLnBrk="1" hangingPunct="1">
              <a:lnSpc>
                <a:spcPct val="150000"/>
              </a:lnSpc>
            </a:pPr>
            <a:r>
              <a:rPr lang="en-US" altLang="zh-CN" sz="3200" b="1" dirty="0">
                <a:solidFill>
                  <a:srgbClr val="000000"/>
                </a:solidFill>
                <a:effectLst>
                  <a:outerShdw blurRad="38100" dist="38100" dir="2700000" algn="tl">
                    <a:srgbClr val="C0C0C0"/>
                  </a:outerShdw>
                </a:effectLst>
                <a:latin typeface="黑体" panose="02010609060101010101" pitchFamily="49" charset="-122"/>
                <a:ea typeface="黑体" panose="02010609060101010101" pitchFamily="49" charset="-122"/>
                <a:cs typeface="黑体" panose="02010609060101010101" pitchFamily="49" charset="-122"/>
              </a:rPr>
              <a:t>3.</a:t>
            </a:r>
            <a:r>
              <a:rPr lang="zh-CN" altLang="en-US" sz="3200" b="1" dirty="0">
                <a:solidFill>
                  <a:srgbClr val="000000"/>
                </a:solidFill>
                <a:effectLst>
                  <a:outerShdw blurRad="38100" dist="38100" dir="2700000" algn="tl">
                    <a:srgbClr val="C0C0C0"/>
                  </a:outerShdw>
                </a:effectLst>
                <a:latin typeface="黑体" panose="02010609060101010101" pitchFamily="49" charset="-122"/>
                <a:ea typeface="黑体" panose="02010609060101010101" pitchFamily="49" charset="-122"/>
                <a:cs typeface="黑体" panose="02010609060101010101" pitchFamily="49" charset="-122"/>
              </a:rPr>
              <a:t>万用表、电能表的结构及使用</a:t>
            </a:r>
            <a:endParaRPr lang="zh-CN" altLang="en-US" sz="3200" b="1" dirty="0">
              <a:solidFill>
                <a:srgbClr val="000000"/>
              </a:solidFill>
              <a:effectLst>
                <a:outerShdw blurRad="38100" dist="38100" dir="2700000" algn="tl">
                  <a:srgbClr val="C0C0C0"/>
                </a:outerShdw>
              </a:effectLst>
              <a:latin typeface="黑体" panose="02010609060101010101" pitchFamily="49" charset="-122"/>
              <a:ea typeface="黑体" panose="02010609060101010101" pitchFamily="49" charset="-122"/>
              <a:cs typeface="黑体" panose="02010609060101010101" pitchFamily="49" charset="-122"/>
            </a:endParaRPr>
          </a:p>
        </p:txBody>
      </p:sp>
      <p:sp>
        <p:nvSpPr>
          <p:cNvPr id="3075" name="Rectangle 2"/>
          <p:cNvSpPr txBox="1"/>
          <p:nvPr>
            <p:custDataLst>
              <p:tags r:id="rId2"/>
            </p:custDataLst>
          </p:nvPr>
        </p:nvSpPr>
        <p:spPr>
          <a:xfrm>
            <a:off x="755650" y="96520"/>
            <a:ext cx="7431088" cy="1143000"/>
          </a:xfrm>
          <a:prstGeom prst="rect">
            <a:avLst/>
          </a:prstGeom>
          <a:noFill/>
          <a:ln w="9525">
            <a:noFill/>
          </a:ln>
        </p:spPr>
        <p:txBody>
          <a:bodyPr anchor="ctr" anchorCtr="0"/>
          <a:lstStyle/>
          <a:p>
            <a:pPr algn="ctr"/>
            <a:r>
              <a:rPr lang="zh-CN" altLang="en-US" sz="3600" b="1" dirty="0">
                <a:ln w="9525">
                  <a:solidFill>
                    <a:schemeClr val="lt1"/>
                  </a:solidFill>
                  <a:prstDash val="solid"/>
                </a:ln>
                <a:solidFill>
                  <a:schemeClr val="dk1"/>
                </a:solidFill>
                <a:effectLst>
                  <a:outerShdw blurRad="12700" dist="38100" dir="2700000" algn="tl" rotWithShape="0">
                    <a:schemeClr val="lt1">
                      <a:lumMod val="50000"/>
                    </a:schemeClr>
                  </a:outerShdw>
                </a:effectLst>
                <a:latin typeface="黑体" panose="02010609060101010101" pitchFamily="49" charset="-122"/>
                <a:ea typeface="黑体" panose="02010609060101010101" pitchFamily="49" charset="-122"/>
              </a:rPr>
              <a:t>模块七　电工仪表的测量与维护</a:t>
            </a:r>
            <a:endParaRPr lang="zh-CN" altLang="en-US" sz="3600" b="1" dirty="0">
              <a:ln w="9525">
                <a:solidFill>
                  <a:schemeClr val="lt1"/>
                </a:solidFill>
                <a:prstDash val="solid"/>
              </a:ln>
              <a:solidFill>
                <a:schemeClr val="dk1"/>
              </a:solidFill>
              <a:effectLst>
                <a:outerShdw blurRad="12700" dist="38100" dir="2700000" algn="tl" rotWithShape="0">
                  <a:schemeClr val="lt1">
                    <a:lumMod val="50000"/>
                  </a:schemeClr>
                </a:outerShdw>
              </a:effectLst>
              <a:latin typeface="黑体" panose="02010609060101010101" pitchFamily="49" charset="-122"/>
              <a:ea typeface="黑体" panose="02010609060101010101" pitchFamily="49" charset="-122"/>
            </a:endParaRPr>
          </a:p>
        </p:txBody>
      </p:sp>
      <p:sp>
        <p:nvSpPr>
          <p:cNvPr id="3" name="AutoShape 2"/>
          <p:cNvSpPr>
            <a:spLocks noChangeArrowheads="1"/>
          </p:cNvSpPr>
          <p:nvPr>
            <p:custDataLst>
              <p:tags r:id="rId3"/>
            </p:custDataLst>
          </p:nvPr>
        </p:nvSpPr>
        <p:spPr bwMode="gray">
          <a:xfrm>
            <a:off x="1212850" y="1905000"/>
            <a:ext cx="2778125" cy="441325"/>
          </a:xfrm>
          <a:prstGeom prst="roundRect">
            <a:avLst>
              <a:gd name="adj" fmla="val 47681"/>
            </a:avLst>
          </a:prstGeom>
          <a:gradFill rotWithShape="1">
            <a:gsLst>
              <a:gs pos="0">
                <a:srgbClr val="FF0000"/>
              </a:gs>
              <a:gs pos="100000">
                <a:srgbClr val="FF6600"/>
              </a:gs>
            </a:gsLst>
            <a:lin ang="0" scaled="1"/>
          </a:gradFill>
          <a:ln>
            <a:noFill/>
          </a:ln>
          <a:extLst>
            <a:ext uri="{91240B29-F687-4F45-9708-019B960494DF}">
              <a14:hiddenLine xmlns:a14="http://schemas.microsoft.com/office/drawing/2010/main" w="9525">
                <a:solidFill>
                  <a:srgbClr val="000000"/>
                </a:solidFill>
                <a:round/>
              </a14:hiddenLine>
            </a:ext>
          </a:extLst>
        </p:spPr>
        <p:txBody>
          <a:bodyPr wrap="none" anchor="ctr"/>
          <a:lstStyle/>
          <a:p>
            <a:endParaRPr lang="zh-CN" altLang="en-US" sz="1800">
              <a:solidFill>
                <a:schemeClr val="dk1"/>
              </a:solidFill>
              <a:latin typeface="黑体" panose="02010609060101010101" pitchFamily="49" charset="-122"/>
              <a:ea typeface="黑体" panose="02010609060101010101" pitchFamily="49" charset="-122"/>
            </a:endParaRPr>
          </a:p>
        </p:txBody>
      </p:sp>
      <p:sp>
        <p:nvSpPr>
          <p:cNvPr id="4" name="AutoShape 11"/>
          <p:cNvSpPr>
            <a:spLocks noChangeArrowheads="1"/>
          </p:cNvSpPr>
          <p:nvPr>
            <p:custDataLst>
              <p:tags r:id="rId4"/>
            </p:custDataLst>
          </p:nvPr>
        </p:nvSpPr>
        <p:spPr bwMode="gray">
          <a:xfrm>
            <a:off x="863600" y="1719263"/>
            <a:ext cx="777875" cy="777875"/>
          </a:xfrm>
          <a:prstGeom prst="diamond">
            <a:avLst/>
          </a:prstGeom>
          <a:solidFill>
            <a:schemeClr val="accent3"/>
          </a:solidFill>
          <a:ln w="38100">
            <a:solidFill>
              <a:schemeClr val="lt1"/>
            </a:solidFill>
            <a:miter lim="800000"/>
          </a:ln>
          <a:effectLst>
            <a:outerShdw sy="50000" rotWithShape="0">
              <a:srgbClr val="808080">
                <a:alpha val="50000"/>
              </a:srgbClr>
            </a:outerShdw>
          </a:effectLst>
        </p:spPr>
        <p:txBody>
          <a:bodyPr wrap="none" anchor="ctr"/>
          <a:lstStyle/>
          <a:p>
            <a:pPr algn="ctr" eaLnBrk="0" hangingPunct="0"/>
            <a:r>
              <a:rPr lang="en-US" altLang="ko-KR" sz="2800" b="1">
                <a:solidFill>
                  <a:srgbClr val="FFFFFF"/>
                </a:solidFill>
                <a:latin typeface="黑体" panose="02010609060101010101" pitchFamily="49" charset="-122"/>
                <a:ea typeface="黑体" panose="02010609060101010101" pitchFamily="49" charset="-122"/>
              </a:rPr>
              <a:t>1</a:t>
            </a:r>
            <a:endParaRPr lang="en-US" altLang="ko-KR" sz="2800" b="1">
              <a:solidFill>
                <a:srgbClr val="FFFFFF"/>
              </a:solidFill>
              <a:latin typeface="黑体" panose="02010609060101010101" pitchFamily="49" charset="-122"/>
              <a:ea typeface="黑体" panose="02010609060101010101" pitchFamily="49" charset="-122"/>
            </a:endParaRPr>
          </a:p>
        </p:txBody>
      </p:sp>
      <p:sp>
        <p:nvSpPr>
          <p:cNvPr id="5" name="文本框 27"/>
          <p:cNvSpPr txBox="1">
            <a:spLocks noChangeArrowheads="1"/>
          </p:cNvSpPr>
          <p:nvPr>
            <p:custDataLst>
              <p:tags r:id="rId5"/>
            </p:custDataLst>
          </p:nvPr>
        </p:nvSpPr>
        <p:spPr bwMode="auto">
          <a:xfrm>
            <a:off x="1652270" y="1875156"/>
            <a:ext cx="2338705"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kumimoji="1" lang="zh-CN" altLang="en-US" sz="2800" b="1" dirty="0">
                <a:solidFill>
                  <a:schemeClr val="lt1"/>
                </a:solidFill>
                <a:latin typeface="黑体" panose="02010609060101010101" pitchFamily="49" charset="-122"/>
                <a:ea typeface="黑体" panose="02010609060101010101" pitchFamily="49" charset="-122"/>
                <a:cs typeface="Adobe 黑体 Std R" pitchFamily="34" charset="-122"/>
              </a:rPr>
              <a:t>本项目知识点</a:t>
            </a:r>
            <a:endParaRPr kumimoji="1" lang="zh-CN" altLang="en-US" sz="2800" b="1" dirty="0">
              <a:solidFill>
                <a:schemeClr val="lt1"/>
              </a:solidFill>
              <a:latin typeface="黑体" panose="02010609060101010101" pitchFamily="49" charset="-122"/>
              <a:ea typeface="黑体" panose="02010609060101010101" pitchFamily="49" charset="-122"/>
              <a:cs typeface="Adobe 黑体 Std R" pitchFamily="34" charset="-122"/>
            </a:endParaRPr>
          </a:p>
        </p:txBody>
      </p:sp>
    </p:spTree>
    <p:custDataLst>
      <p:tags r:id="rId6"/>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35"/>
                                        </p:tgtEl>
                                        <p:attrNameLst>
                                          <p:attrName>style.visibility</p:attrName>
                                        </p:attrNameLst>
                                      </p:cBhvr>
                                      <p:to>
                                        <p:strVal val="visible"/>
                                      </p:to>
                                    </p:set>
                                    <p:anim calcmode="lin" valueType="num">
                                      <p:cBhvr additive="base">
                                        <p:cTn id="7" dur="500" fill="hold"/>
                                        <p:tgtEl>
                                          <p:spTgt spid="35"/>
                                        </p:tgtEl>
                                        <p:attrNameLst>
                                          <p:attrName>ppt_x</p:attrName>
                                        </p:attrNameLst>
                                      </p:cBhvr>
                                      <p:tavLst>
                                        <p:tav tm="0">
                                          <p:val>
                                            <p:strVal val="1+#ppt_w/2"/>
                                          </p:val>
                                        </p:tav>
                                        <p:tav tm="100000">
                                          <p:val>
                                            <p:strVal val="#ppt_x"/>
                                          </p:val>
                                        </p:tav>
                                      </p:tavLst>
                                    </p:anim>
                                    <p:anim calcmode="lin" valueType="num">
                                      <p:cBhvr additive="base">
                                        <p:cTn id="8" dur="500" fill="hold"/>
                                        <p:tgtEl>
                                          <p:spTgt spid="3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Lst>
  </p:timing>
</p:sld>
</file>

<file path=ppt/slides/slide20.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sp>
        <p:nvSpPr>
          <p:cNvPr id="5" name="Rectangle 3"/>
          <p:cNvSpPr txBox="1">
            <a:spLocks noChangeArrowheads="1"/>
          </p:cNvSpPr>
          <p:nvPr>
            <p:custDataLst>
              <p:tags r:id="rId2"/>
            </p:custDataLst>
          </p:nvPr>
        </p:nvSpPr>
        <p:spPr bwMode="auto">
          <a:xfrm>
            <a:off x="849086" y="1507899"/>
            <a:ext cx="7609114" cy="11635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lvl1pPr marL="0" indent="0" algn="ctr" defTabSz="457200" rtl="0" eaLnBrk="0" fontAlgn="base" hangingPunct="0">
              <a:spcBef>
                <a:spcPct val="20000"/>
              </a:spcBef>
              <a:spcAft>
                <a:spcPct val="0"/>
              </a:spcAft>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457200" rtl="0" eaLnBrk="0" fontAlgn="base" hangingPunct="0">
              <a:spcBef>
                <a:spcPct val="20000"/>
              </a:spcBef>
              <a:spcAft>
                <a:spcPct val="0"/>
              </a:spcAft>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457200" rtl="0" eaLnBrk="0" fontAlgn="base" hangingPunct="0">
              <a:spcBef>
                <a:spcPct val="20000"/>
              </a:spcBef>
              <a:spcAft>
                <a:spcPct val="0"/>
              </a:spcAft>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457200" rtl="0" eaLnBrk="0" fontAlgn="base" hangingPunct="0">
              <a:spcBef>
                <a:spcPct val="20000"/>
              </a:spcBef>
              <a:spcAft>
                <a:spcPct val="0"/>
              </a:spcAft>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457200" rtl="0" eaLnBrk="0" fontAlgn="base" hangingPunct="0">
              <a:spcBef>
                <a:spcPct val="20000"/>
              </a:spcBef>
              <a:spcAft>
                <a:spcPct val="0"/>
              </a:spcAft>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9pPr>
          </a:lstStyle>
          <a:p>
            <a:pPr algn="l"/>
            <a:r>
              <a:rPr lang="en-US" altLang="zh-CN" sz="2800" b="1" dirty="0">
                <a:solidFill>
                  <a:schemeClr val="tx1"/>
                </a:solidFill>
                <a:latin typeface="黑体" panose="02010609060101010101" pitchFamily="49" charset="-122"/>
                <a:ea typeface="黑体" panose="02010609060101010101" pitchFamily="49" charset="-122"/>
                <a:cs typeface="黑体" panose="02010609060101010101" pitchFamily="49" charset="-122"/>
              </a:rPr>
              <a:t>3</a:t>
            </a:r>
            <a:r>
              <a:rPr lang="zh-CN" altLang="zh-CN" sz="2800" b="1" dirty="0" smtClean="0">
                <a:solidFill>
                  <a:schemeClr val="tx1"/>
                </a:solidFill>
                <a:latin typeface="黑体" panose="02010609060101010101" pitchFamily="49" charset="-122"/>
                <a:ea typeface="黑体" panose="02010609060101010101" pitchFamily="49" charset="-122"/>
                <a:cs typeface="黑体" panose="02010609060101010101" pitchFamily="49" charset="-122"/>
              </a:rPr>
              <a:t>．</a:t>
            </a:r>
            <a:r>
              <a:rPr lang="zh-CN" altLang="en-US" sz="2800" b="1" dirty="0" smtClean="0">
                <a:solidFill>
                  <a:schemeClr val="tx1"/>
                </a:solidFill>
                <a:latin typeface="黑体" panose="02010609060101010101" pitchFamily="49" charset="-122"/>
                <a:ea typeface="黑体" panose="02010609060101010101" pitchFamily="49" charset="-122"/>
                <a:cs typeface="黑体" panose="02010609060101010101" pitchFamily="49" charset="-122"/>
              </a:rPr>
              <a:t>万用表测城轨交通信号故障举例</a:t>
            </a:r>
            <a:endParaRPr lang="en-US" altLang="zh-CN" sz="2800" b="1" dirty="0" smtClean="0">
              <a:solidFill>
                <a:schemeClr val="tx1"/>
              </a:solidFill>
              <a:latin typeface="黑体" panose="02010609060101010101" pitchFamily="49" charset="-122"/>
              <a:ea typeface="黑体" panose="02010609060101010101" pitchFamily="49" charset="-122"/>
              <a:cs typeface="黑体" panose="02010609060101010101" pitchFamily="49" charset="-122"/>
            </a:endParaRPr>
          </a:p>
          <a:p>
            <a:pPr algn="l"/>
            <a:r>
              <a:rPr lang="zh-CN" altLang="en-US" sz="2800" b="1" dirty="0" smtClean="0">
                <a:solidFill>
                  <a:schemeClr val="tx1"/>
                </a:solidFill>
                <a:latin typeface="黑体" panose="02010609060101010101" pitchFamily="49" charset="-122"/>
                <a:ea typeface="黑体" panose="02010609060101010101" pitchFamily="49" charset="-122"/>
                <a:cs typeface="黑体" panose="02010609060101010101" pitchFamily="49" charset="-122"/>
              </a:rPr>
              <a:t>（</a:t>
            </a:r>
            <a:r>
              <a:rPr lang="en-US" altLang="zh-CN" sz="2800" b="1" dirty="0">
                <a:solidFill>
                  <a:schemeClr val="tx1"/>
                </a:solidFill>
                <a:latin typeface="黑体" panose="02010609060101010101" pitchFamily="49" charset="-122"/>
                <a:ea typeface="黑体" panose="02010609060101010101" pitchFamily="49" charset="-122"/>
                <a:cs typeface="黑体" panose="02010609060101010101" pitchFamily="49" charset="-122"/>
              </a:rPr>
              <a:t>1</a:t>
            </a:r>
            <a:r>
              <a:rPr lang="zh-CN" altLang="en-US" sz="2800" b="1" dirty="0" smtClean="0">
                <a:solidFill>
                  <a:schemeClr val="tx1"/>
                </a:solidFill>
                <a:latin typeface="黑体" panose="02010609060101010101" pitchFamily="49" charset="-122"/>
                <a:ea typeface="黑体" panose="02010609060101010101" pitchFamily="49" charset="-122"/>
                <a:cs typeface="黑体" panose="02010609060101010101" pitchFamily="49" charset="-122"/>
              </a:rPr>
              <a:t>）</a:t>
            </a:r>
            <a:r>
              <a:rPr lang="zh-CN" altLang="zh-CN" sz="2800" dirty="0">
                <a:solidFill>
                  <a:schemeClr val="tx1"/>
                </a:solidFill>
                <a:latin typeface="黑体" panose="02010609060101010101" pitchFamily="49" charset="-122"/>
                <a:ea typeface="黑体" panose="02010609060101010101" pitchFamily="49" charset="-122"/>
                <a:cs typeface="黑体" panose="02010609060101010101" pitchFamily="49" charset="-122"/>
              </a:rPr>
              <a:t>电压挡测红灯故障</a:t>
            </a:r>
            <a:endParaRPr lang="zh-CN" altLang="zh-CN" sz="2800" dirty="0">
              <a:solidFill>
                <a:schemeClr val="tx1"/>
              </a:solidFill>
              <a:latin typeface="黑体" panose="02010609060101010101" pitchFamily="49" charset="-122"/>
              <a:ea typeface="黑体" panose="02010609060101010101" pitchFamily="49" charset="-122"/>
              <a:cs typeface="黑体" panose="02010609060101010101" pitchFamily="49" charset="-122"/>
            </a:endParaRPr>
          </a:p>
          <a:p>
            <a:pPr algn="l">
              <a:lnSpc>
                <a:spcPct val="90000"/>
              </a:lnSpc>
            </a:pPr>
            <a:endParaRPr lang="zh-CN" altLang="en-US" sz="2800" dirty="0">
              <a:solidFill>
                <a:schemeClr val="dk1">
                  <a:tint val="75000"/>
                </a:schemeClr>
              </a:solidFill>
              <a:latin typeface="黑体" panose="02010609060101010101" pitchFamily="49" charset="-122"/>
              <a:ea typeface="黑体" panose="02010609060101010101" pitchFamily="49" charset="-122"/>
              <a:cs typeface="黑体" panose="02010609060101010101" pitchFamily="49" charset="-122"/>
            </a:endParaRPr>
          </a:p>
          <a:p>
            <a:pPr algn="l">
              <a:lnSpc>
                <a:spcPct val="90000"/>
              </a:lnSpc>
            </a:pPr>
            <a:endParaRPr lang="zh-CN" altLang="en-US" sz="2800" dirty="0">
              <a:solidFill>
                <a:schemeClr val="dk1">
                  <a:tint val="75000"/>
                </a:schemeClr>
              </a:solidFill>
              <a:latin typeface="黑体" panose="02010609060101010101" pitchFamily="49" charset="-122"/>
              <a:ea typeface="黑体" panose="02010609060101010101" pitchFamily="49" charset="-122"/>
              <a:cs typeface="黑体" panose="02010609060101010101" pitchFamily="49" charset="-122"/>
            </a:endParaRPr>
          </a:p>
          <a:p>
            <a:pPr algn="l">
              <a:lnSpc>
                <a:spcPct val="90000"/>
              </a:lnSpc>
            </a:pPr>
            <a:endParaRPr lang="zh-CN" altLang="en-US" sz="2800" dirty="0">
              <a:solidFill>
                <a:schemeClr val="dk1">
                  <a:tint val="75000"/>
                </a:schemeClr>
              </a:solidFill>
              <a:latin typeface="黑体" panose="02010609060101010101" pitchFamily="49" charset="-122"/>
              <a:ea typeface="黑体" panose="02010609060101010101" pitchFamily="49" charset="-122"/>
              <a:cs typeface="黑体" panose="02010609060101010101" pitchFamily="49" charset="-122"/>
            </a:endParaRPr>
          </a:p>
        </p:txBody>
      </p:sp>
      <p:pic>
        <p:nvPicPr>
          <p:cNvPr id="20" name="图片 19" descr="N}@X35CKM3PU0A)W9R}L]_B"/>
          <p:cNvPicPr/>
          <p:nvPr/>
        </p:nvPicPr>
        <p:blipFill>
          <a:blip r:embed="rId3"/>
          <a:stretch>
            <a:fillRect/>
          </a:stretch>
        </p:blipFill>
        <p:spPr>
          <a:xfrm>
            <a:off x="1475937" y="2671401"/>
            <a:ext cx="6411035" cy="3799999"/>
          </a:xfrm>
          <a:prstGeom prst="rect">
            <a:avLst/>
          </a:prstGeom>
        </p:spPr>
      </p:pic>
      <p:grpSp>
        <p:nvGrpSpPr>
          <p:cNvPr id="2" name="组合 1"/>
          <p:cNvGrpSpPr/>
          <p:nvPr/>
        </p:nvGrpSpPr>
        <p:grpSpPr>
          <a:xfrm>
            <a:off x="515620" y="361315"/>
            <a:ext cx="8634730" cy="523240"/>
            <a:chOff x="812" y="569"/>
            <a:chExt cx="13598" cy="824"/>
          </a:xfrm>
        </p:grpSpPr>
        <p:sp>
          <p:nvSpPr>
            <p:cNvPr id="3" name="文本框 2"/>
            <p:cNvSpPr txBox="1"/>
            <p:nvPr/>
          </p:nvSpPr>
          <p:spPr>
            <a:xfrm>
              <a:off x="812" y="569"/>
              <a:ext cx="11628" cy="824"/>
            </a:xfrm>
            <a:prstGeom prst="rect">
              <a:avLst/>
            </a:prstGeom>
            <a:noFill/>
          </p:spPr>
          <p:txBody>
            <a:bodyPr wrap="square" rtlCol="0" anchor="t">
              <a:spAutoFit/>
            </a:bodyPr>
            <a:lstStyle/>
            <a:p>
              <a:pPr>
                <a:spcBef>
                  <a:spcPct val="50000"/>
                </a:spcBef>
              </a:pPr>
              <a:r>
                <a:rPr kumimoji="1"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单元7.2  </a:t>
              </a:r>
              <a:r>
                <a:rPr kumimoji="1"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万用表</a:t>
              </a:r>
              <a:endParaRPr kumimoji="1"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p:txBody>
        </p:sp>
        <p:grpSp>
          <p:nvGrpSpPr>
            <p:cNvPr id="22" name="组合 21"/>
            <p:cNvGrpSpPr/>
            <p:nvPr/>
          </p:nvGrpSpPr>
          <p:grpSpPr>
            <a:xfrm>
              <a:off x="6546" y="653"/>
              <a:ext cx="7864" cy="640"/>
              <a:chOff x="6546" y="653"/>
              <a:chExt cx="7864" cy="640"/>
            </a:xfrm>
          </p:grpSpPr>
          <p:grpSp>
            <p:nvGrpSpPr>
              <p:cNvPr id="23" name="组合 22"/>
              <p:cNvGrpSpPr/>
              <p:nvPr/>
            </p:nvGrpSpPr>
            <p:grpSpPr>
              <a:xfrm>
                <a:off x="6546" y="653"/>
                <a:ext cx="7865" cy="628"/>
                <a:chOff x="4774" y="800"/>
                <a:chExt cx="7865" cy="628"/>
              </a:xfrm>
            </p:grpSpPr>
            <p:sp>
              <p:nvSpPr>
                <p:cNvPr id="24" name="文本框 23"/>
                <p:cNvSpPr txBox="1"/>
                <p:nvPr/>
              </p:nvSpPr>
              <p:spPr>
                <a:xfrm>
                  <a:off x="6743" y="800"/>
                  <a:ext cx="1984" cy="628"/>
                </a:xfrm>
                <a:prstGeom prst="rect">
                  <a:avLst/>
                </a:prstGeom>
                <a:solidFill>
                  <a:srgbClr val="007AAE"/>
                </a:solidFill>
              </p:spPr>
              <p:style>
                <a:lnRef idx="0">
                  <a:srgbClr val="FFFFFF"/>
                </a:lnRef>
                <a:fillRef idx="2">
                  <a:schemeClr val="accent1"/>
                </a:fillRef>
                <a:effectRef idx="0">
                  <a:srgbClr val="FFFFFF"/>
                </a:effectRef>
                <a:fontRef idx="minor">
                  <a:schemeClr val="lt1"/>
                </a:fontRef>
              </p:style>
              <p:txBody>
                <a:bodyPr wrap="square" rtlCol="0">
                  <a:spAutoFit/>
                </a:bodyPr>
                <a:lstStyle/>
                <a:p>
                  <a:pPr algn="ctr"/>
                  <a:r>
                    <a:rPr lang="zh-CN" altLang="en-US" sz="2000" b="1">
                      <a:latin typeface="黑体" panose="02010609060101010101" pitchFamily="49" charset="-122"/>
                      <a:ea typeface="黑体" panose="02010609060101010101" pitchFamily="49" charset="-122"/>
                    </a:rPr>
                    <a:t>讲授新知</a:t>
                  </a:r>
                  <a:endParaRPr lang="zh-CN" altLang="en-US" sz="2000" b="1">
                    <a:latin typeface="黑体" panose="02010609060101010101" pitchFamily="49" charset="-122"/>
                    <a:ea typeface="黑体" panose="02010609060101010101" pitchFamily="49" charset="-122"/>
                  </a:endParaRPr>
                </a:p>
              </p:txBody>
            </p:sp>
            <p:sp>
              <p:nvSpPr>
                <p:cNvPr id="25" name="文本框 24"/>
                <p:cNvSpPr txBox="1"/>
                <p:nvPr/>
              </p:nvSpPr>
              <p:spPr>
                <a:xfrm>
                  <a:off x="8699"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课堂小结</a:t>
                  </a:r>
                  <a:endParaRPr lang="zh-CN" altLang="en-US" sz="2000" b="1">
                    <a:latin typeface="黑体" panose="02010609060101010101" pitchFamily="49" charset="-122"/>
                    <a:ea typeface="黑体" panose="02010609060101010101" pitchFamily="49" charset="-122"/>
                  </a:endParaRPr>
                </a:p>
              </p:txBody>
            </p:sp>
            <p:sp>
              <p:nvSpPr>
                <p:cNvPr id="26" name="文本框 25"/>
                <p:cNvSpPr txBox="1"/>
                <p:nvPr/>
              </p:nvSpPr>
              <p:spPr>
                <a:xfrm>
                  <a:off x="10655"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课后作业</a:t>
                  </a:r>
                  <a:endParaRPr lang="zh-CN" altLang="en-US" sz="2000" b="1">
                    <a:latin typeface="黑体" panose="02010609060101010101" pitchFamily="49" charset="-122"/>
                    <a:ea typeface="黑体" panose="02010609060101010101" pitchFamily="49" charset="-122"/>
                  </a:endParaRPr>
                </a:p>
              </p:txBody>
            </p:sp>
            <p:sp>
              <p:nvSpPr>
                <p:cNvPr id="27" name="文本框 26"/>
                <p:cNvSpPr txBox="1"/>
                <p:nvPr/>
              </p:nvSpPr>
              <p:spPr>
                <a:xfrm>
                  <a:off x="4774" y="800"/>
                  <a:ext cx="1984" cy="628"/>
                </a:xfrm>
                <a:prstGeom prst="rect">
                  <a:avLst/>
                </a:prstGeom>
                <a:ln>
                  <a:noFill/>
                </a:ln>
              </p:spPr>
              <p:style>
                <a:lnRef idx="3">
                  <a:schemeClr val="accent4"/>
                </a:lnRef>
                <a:fillRef idx="0">
                  <a:srgbClr val="FFFFFF"/>
                </a:fillRef>
                <a:effectRef idx="0">
                  <a:srgbClr val="FFFFFF"/>
                </a:effectRef>
                <a:fontRef idx="minor">
                  <a:schemeClr val="tx1"/>
                </a:fontRef>
              </p:style>
              <p:txBody>
                <a:bodyPr wrap="square" rtlCol="0">
                  <a:spAutoFit/>
                </a:bodyPr>
                <a:lstStyle/>
                <a:p>
                  <a:pPr algn="ctr"/>
                  <a:r>
                    <a:rPr lang="zh-CN" altLang="en-US" sz="2000" b="1">
                      <a:solidFill>
                        <a:schemeClr val="tx1"/>
                      </a:solidFill>
                      <a:latin typeface="黑体" panose="02010609060101010101" pitchFamily="49" charset="-122"/>
                      <a:ea typeface="黑体" panose="02010609060101010101" pitchFamily="49" charset="-122"/>
                    </a:rPr>
                    <a:t>课堂导入</a:t>
                  </a:r>
                  <a:endParaRPr lang="zh-CN" altLang="en-US" sz="2000" b="1">
                    <a:solidFill>
                      <a:schemeClr val="tx1"/>
                    </a:solidFill>
                    <a:latin typeface="黑体" panose="02010609060101010101" pitchFamily="49" charset="-122"/>
                    <a:ea typeface="黑体" panose="02010609060101010101" pitchFamily="49" charset="-122"/>
                  </a:endParaRPr>
                </a:p>
              </p:txBody>
            </p:sp>
          </p:grpSp>
          <p:cxnSp>
            <p:nvCxnSpPr>
              <p:cNvPr id="28" name="直接连接符 27"/>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grpSp>
      <p:sp>
        <p:nvSpPr>
          <p:cNvPr id="7" name="文本框 6"/>
          <p:cNvSpPr txBox="1"/>
          <p:nvPr/>
        </p:nvSpPr>
        <p:spPr>
          <a:xfrm>
            <a:off x="515348" y="1027748"/>
            <a:ext cx="7795260" cy="523220"/>
          </a:xfrm>
          <a:prstGeom prst="rect">
            <a:avLst/>
          </a:prstGeom>
          <a:noFill/>
        </p:spPr>
        <p:txBody>
          <a:bodyPr wrap="square" rtlCol="0" anchor="t">
            <a:spAutoFit/>
          </a:bodyPr>
          <a:lstStyle/>
          <a:p>
            <a:pPr>
              <a:spcBef>
                <a:spcPct val="50000"/>
              </a:spcBef>
            </a:pPr>
            <a:r>
              <a:rPr kumimoji="1"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二、几种万用表的介绍</a:t>
            </a:r>
            <a:endParaRPr kumimoji="1"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p:txBody>
      </p:sp>
    </p:spTree>
    <p:custDataLst>
      <p:tags r:id="rId4"/>
    </p:custData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sp>
        <p:nvSpPr>
          <p:cNvPr id="5" name="Rectangle 3"/>
          <p:cNvSpPr txBox="1">
            <a:spLocks noChangeArrowheads="1"/>
          </p:cNvSpPr>
          <p:nvPr>
            <p:custDataLst>
              <p:tags r:id="rId2"/>
            </p:custDataLst>
          </p:nvPr>
        </p:nvSpPr>
        <p:spPr bwMode="auto">
          <a:xfrm>
            <a:off x="943610" y="1352603"/>
            <a:ext cx="8207375" cy="11829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lvl1pPr marL="0" indent="0" algn="ctr" defTabSz="457200" rtl="0" eaLnBrk="0" fontAlgn="base" hangingPunct="0">
              <a:spcBef>
                <a:spcPct val="20000"/>
              </a:spcBef>
              <a:spcAft>
                <a:spcPct val="0"/>
              </a:spcAft>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457200" rtl="0" eaLnBrk="0" fontAlgn="base" hangingPunct="0">
              <a:spcBef>
                <a:spcPct val="20000"/>
              </a:spcBef>
              <a:spcAft>
                <a:spcPct val="0"/>
              </a:spcAft>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457200" rtl="0" eaLnBrk="0" fontAlgn="base" hangingPunct="0">
              <a:spcBef>
                <a:spcPct val="20000"/>
              </a:spcBef>
              <a:spcAft>
                <a:spcPct val="0"/>
              </a:spcAft>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457200" rtl="0" eaLnBrk="0" fontAlgn="base" hangingPunct="0">
              <a:spcBef>
                <a:spcPct val="20000"/>
              </a:spcBef>
              <a:spcAft>
                <a:spcPct val="0"/>
              </a:spcAft>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457200" rtl="0" eaLnBrk="0" fontAlgn="base" hangingPunct="0">
              <a:spcBef>
                <a:spcPct val="20000"/>
              </a:spcBef>
              <a:spcAft>
                <a:spcPct val="0"/>
              </a:spcAft>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9pPr>
          </a:lstStyle>
          <a:p>
            <a:pPr algn="l"/>
            <a:r>
              <a:rPr lang="en-US" altLang="zh-CN" sz="2800" b="1" dirty="0">
                <a:solidFill>
                  <a:schemeClr val="tx1"/>
                </a:solidFill>
                <a:latin typeface="黑体" panose="02010609060101010101" pitchFamily="49" charset="-122"/>
                <a:ea typeface="黑体" panose="02010609060101010101" pitchFamily="49" charset="-122"/>
                <a:cs typeface="黑体" panose="02010609060101010101" pitchFamily="49" charset="-122"/>
              </a:rPr>
              <a:t>3</a:t>
            </a:r>
            <a:r>
              <a:rPr lang="zh-CN" altLang="zh-CN" sz="2800" b="1" dirty="0" smtClean="0">
                <a:solidFill>
                  <a:schemeClr val="tx1"/>
                </a:solidFill>
                <a:latin typeface="黑体" panose="02010609060101010101" pitchFamily="49" charset="-122"/>
                <a:ea typeface="黑体" panose="02010609060101010101" pitchFamily="49" charset="-122"/>
                <a:cs typeface="黑体" panose="02010609060101010101" pitchFamily="49" charset="-122"/>
              </a:rPr>
              <a:t>．</a:t>
            </a:r>
            <a:r>
              <a:rPr lang="zh-CN" altLang="en-US" sz="2800" b="1" dirty="0" smtClean="0">
                <a:solidFill>
                  <a:schemeClr val="tx1"/>
                </a:solidFill>
                <a:latin typeface="黑体" panose="02010609060101010101" pitchFamily="49" charset="-122"/>
                <a:ea typeface="黑体" panose="02010609060101010101" pitchFamily="49" charset="-122"/>
                <a:cs typeface="黑体" panose="02010609060101010101" pitchFamily="49" charset="-122"/>
              </a:rPr>
              <a:t>万用表测城轨交通信号故障举例</a:t>
            </a:r>
            <a:endParaRPr lang="zh-CN" altLang="zh-CN" sz="2800" dirty="0">
              <a:solidFill>
                <a:schemeClr val="tx1"/>
              </a:solidFill>
              <a:latin typeface="黑体" panose="02010609060101010101" pitchFamily="49" charset="-122"/>
              <a:ea typeface="黑体" panose="02010609060101010101" pitchFamily="49" charset="-122"/>
              <a:cs typeface="黑体" panose="02010609060101010101" pitchFamily="49" charset="-122"/>
            </a:endParaRPr>
          </a:p>
          <a:p>
            <a:pPr algn="l">
              <a:lnSpc>
                <a:spcPct val="90000"/>
              </a:lnSpc>
            </a:pPr>
            <a:r>
              <a:rPr lang="zh-CN" altLang="en-US" sz="2800" b="1" dirty="0" smtClean="0">
                <a:solidFill>
                  <a:schemeClr val="tx1"/>
                </a:solidFill>
                <a:latin typeface="黑体" panose="02010609060101010101" pitchFamily="49" charset="-122"/>
                <a:ea typeface="黑体" panose="02010609060101010101" pitchFamily="49" charset="-122"/>
                <a:cs typeface="黑体" panose="02010609060101010101" pitchFamily="49" charset="-122"/>
              </a:rPr>
              <a:t>（</a:t>
            </a:r>
            <a:r>
              <a:rPr lang="en-US" altLang="zh-CN" sz="2800" b="1" dirty="0" smtClean="0">
                <a:solidFill>
                  <a:schemeClr val="tx1"/>
                </a:solidFill>
                <a:latin typeface="黑体" panose="02010609060101010101" pitchFamily="49" charset="-122"/>
                <a:ea typeface="黑体" panose="02010609060101010101" pitchFamily="49" charset="-122"/>
                <a:cs typeface="黑体" panose="02010609060101010101" pitchFamily="49" charset="-122"/>
              </a:rPr>
              <a:t>2</a:t>
            </a:r>
            <a:r>
              <a:rPr lang="zh-CN" altLang="en-US" sz="2800" b="1" dirty="0" smtClean="0">
                <a:solidFill>
                  <a:schemeClr val="tx1"/>
                </a:solidFill>
                <a:latin typeface="黑体" panose="02010609060101010101" pitchFamily="49" charset="-122"/>
                <a:ea typeface="黑体" panose="02010609060101010101" pitchFamily="49" charset="-122"/>
                <a:cs typeface="黑体" panose="02010609060101010101" pitchFamily="49" charset="-122"/>
              </a:rPr>
              <a:t>）</a:t>
            </a:r>
            <a:r>
              <a:rPr lang="zh-CN" altLang="zh-CN" sz="2800" dirty="0">
                <a:solidFill>
                  <a:schemeClr val="tx1"/>
                </a:solidFill>
                <a:latin typeface="黑体" panose="02010609060101010101" pitchFamily="49" charset="-122"/>
                <a:ea typeface="黑体" panose="02010609060101010101" pitchFamily="49" charset="-122"/>
                <a:cs typeface="黑体" panose="02010609060101010101" pitchFamily="49" charset="-122"/>
              </a:rPr>
              <a:t>电压挡</a:t>
            </a:r>
            <a:r>
              <a:rPr lang="zh-CN" altLang="zh-CN" sz="2800" dirty="0" smtClean="0">
                <a:solidFill>
                  <a:schemeClr val="tx1"/>
                </a:solidFill>
                <a:latin typeface="黑体" panose="02010609060101010101" pitchFamily="49" charset="-122"/>
                <a:ea typeface="黑体" panose="02010609060101010101" pitchFamily="49" charset="-122"/>
                <a:cs typeface="黑体" panose="02010609060101010101" pitchFamily="49" charset="-122"/>
              </a:rPr>
              <a:t>测</a:t>
            </a:r>
            <a:r>
              <a:rPr lang="zh-CN" altLang="en-US" sz="2800" dirty="0" smtClean="0">
                <a:solidFill>
                  <a:schemeClr val="tx1"/>
                </a:solidFill>
                <a:latin typeface="黑体" panose="02010609060101010101" pitchFamily="49" charset="-122"/>
                <a:ea typeface="黑体" panose="02010609060101010101" pitchFamily="49" charset="-122"/>
                <a:cs typeface="黑体" panose="02010609060101010101" pitchFamily="49" charset="-122"/>
              </a:rPr>
              <a:t>绿</a:t>
            </a:r>
            <a:r>
              <a:rPr lang="zh-CN" altLang="zh-CN" sz="2800" dirty="0" smtClean="0">
                <a:solidFill>
                  <a:schemeClr val="tx1"/>
                </a:solidFill>
                <a:latin typeface="黑体" panose="02010609060101010101" pitchFamily="49" charset="-122"/>
                <a:ea typeface="黑体" panose="02010609060101010101" pitchFamily="49" charset="-122"/>
                <a:cs typeface="黑体" panose="02010609060101010101" pitchFamily="49" charset="-122"/>
              </a:rPr>
              <a:t>灯</a:t>
            </a:r>
            <a:r>
              <a:rPr lang="zh-CN" altLang="zh-CN" sz="2800" dirty="0" smtClean="0">
                <a:solidFill>
                  <a:schemeClr val="tx1"/>
                </a:solidFill>
                <a:latin typeface="黑体" panose="02010609060101010101" pitchFamily="49" charset="-122"/>
                <a:ea typeface="黑体" panose="02010609060101010101" pitchFamily="49" charset="-122"/>
                <a:cs typeface="黑体" panose="02010609060101010101" pitchFamily="49" charset="-122"/>
              </a:rPr>
              <a:t>故障</a:t>
            </a:r>
            <a:endParaRPr lang="zh-CN" altLang="en-US" sz="2800" dirty="0">
              <a:solidFill>
                <a:schemeClr val="dk1">
                  <a:tint val="75000"/>
                </a:schemeClr>
              </a:solidFill>
              <a:latin typeface="黑体" panose="02010609060101010101" pitchFamily="49" charset="-122"/>
              <a:ea typeface="黑体" panose="02010609060101010101" pitchFamily="49" charset="-122"/>
              <a:cs typeface="黑体" panose="02010609060101010101" pitchFamily="49" charset="-122"/>
            </a:endParaRPr>
          </a:p>
          <a:p>
            <a:pPr algn="l">
              <a:lnSpc>
                <a:spcPct val="90000"/>
              </a:lnSpc>
            </a:pPr>
            <a:endParaRPr lang="zh-CN" altLang="en-US" sz="2800" dirty="0">
              <a:solidFill>
                <a:schemeClr val="dk1">
                  <a:tint val="75000"/>
                </a:schemeClr>
              </a:solidFill>
              <a:latin typeface="黑体" panose="02010609060101010101" pitchFamily="49" charset="-122"/>
              <a:ea typeface="黑体" panose="02010609060101010101" pitchFamily="49" charset="-122"/>
              <a:cs typeface="黑体" panose="02010609060101010101" pitchFamily="49" charset="-122"/>
            </a:endParaRPr>
          </a:p>
          <a:p>
            <a:pPr algn="l">
              <a:lnSpc>
                <a:spcPct val="90000"/>
              </a:lnSpc>
            </a:pPr>
            <a:endParaRPr lang="zh-CN" altLang="en-US" sz="2800" dirty="0">
              <a:solidFill>
                <a:schemeClr val="dk1">
                  <a:tint val="75000"/>
                </a:schemeClr>
              </a:solidFill>
              <a:latin typeface="黑体" panose="02010609060101010101" pitchFamily="49" charset="-122"/>
              <a:ea typeface="黑体" panose="02010609060101010101" pitchFamily="49" charset="-122"/>
              <a:cs typeface="黑体" panose="02010609060101010101" pitchFamily="49" charset="-122"/>
            </a:endParaRPr>
          </a:p>
        </p:txBody>
      </p:sp>
      <p:pic>
        <p:nvPicPr>
          <p:cNvPr id="19" name="图片 18"/>
          <p:cNvPicPr/>
          <p:nvPr/>
        </p:nvPicPr>
        <p:blipFill>
          <a:blip r:embed="rId3"/>
          <a:stretch>
            <a:fillRect/>
          </a:stretch>
        </p:blipFill>
        <p:spPr>
          <a:xfrm>
            <a:off x="1080073" y="2495845"/>
            <a:ext cx="6548877" cy="3894782"/>
          </a:xfrm>
          <a:prstGeom prst="rect">
            <a:avLst/>
          </a:prstGeom>
          <a:noFill/>
          <a:ln>
            <a:noFill/>
          </a:ln>
        </p:spPr>
      </p:pic>
      <p:grpSp>
        <p:nvGrpSpPr>
          <p:cNvPr id="2" name="组合 1"/>
          <p:cNvGrpSpPr/>
          <p:nvPr/>
        </p:nvGrpSpPr>
        <p:grpSpPr>
          <a:xfrm>
            <a:off x="435610" y="361315"/>
            <a:ext cx="8714740" cy="523240"/>
            <a:chOff x="686" y="569"/>
            <a:chExt cx="13724" cy="824"/>
          </a:xfrm>
        </p:grpSpPr>
        <p:sp>
          <p:nvSpPr>
            <p:cNvPr id="3" name="文本框 2"/>
            <p:cNvSpPr txBox="1"/>
            <p:nvPr/>
          </p:nvSpPr>
          <p:spPr>
            <a:xfrm>
              <a:off x="686" y="569"/>
              <a:ext cx="11754" cy="824"/>
            </a:xfrm>
            <a:prstGeom prst="rect">
              <a:avLst/>
            </a:prstGeom>
            <a:noFill/>
          </p:spPr>
          <p:txBody>
            <a:bodyPr wrap="square" rtlCol="0" anchor="t">
              <a:spAutoFit/>
            </a:bodyPr>
            <a:lstStyle/>
            <a:p>
              <a:pPr>
                <a:spcBef>
                  <a:spcPct val="50000"/>
                </a:spcBef>
              </a:pPr>
              <a:r>
                <a:rPr kumimoji="1"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单元7.2  </a:t>
              </a:r>
              <a:r>
                <a:rPr kumimoji="1"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万用表</a:t>
              </a:r>
              <a:endParaRPr kumimoji="1"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p:txBody>
        </p:sp>
        <p:grpSp>
          <p:nvGrpSpPr>
            <p:cNvPr id="22" name="组合 21"/>
            <p:cNvGrpSpPr/>
            <p:nvPr/>
          </p:nvGrpSpPr>
          <p:grpSpPr>
            <a:xfrm>
              <a:off x="6546" y="653"/>
              <a:ext cx="7864" cy="640"/>
              <a:chOff x="6546" y="653"/>
              <a:chExt cx="7864" cy="640"/>
            </a:xfrm>
          </p:grpSpPr>
          <p:grpSp>
            <p:nvGrpSpPr>
              <p:cNvPr id="23" name="组合 22"/>
              <p:cNvGrpSpPr/>
              <p:nvPr/>
            </p:nvGrpSpPr>
            <p:grpSpPr>
              <a:xfrm>
                <a:off x="6546" y="653"/>
                <a:ext cx="7865" cy="628"/>
                <a:chOff x="4774" y="800"/>
                <a:chExt cx="7865" cy="628"/>
              </a:xfrm>
            </p:grpSpPr>
            <p:sp>
              <p:nvSpPr>
                <p:cNvPr id="24" name="文本框 23"/>
                <p:cNvSpPr txBox="1"/>
                <p:nvPr/>
              </p:nvSpPr>
              <p:spPr>
                <a:xfrm>
                  <a:off x="6743" y="800"/>
                  <a:ext cx="1984" cy="628"/>
                </a:xfrm>
                <a:prstGeom prst="rect">
                  <a:avLst/>
                </a:prstGeom>
                <a:solidFill>
                  <a:srgbClr val="007AAE"/>
                </a:solidFill>
              </p:spPr>
              <p:style>
                <a:lnRef idx="0">
                  <a:srgbClr val="FFFFFF"/>
                </a:lnRef>
                <a:fillRef idx="2">
                  <a:schemeClr val="accent1"/>
                </a:fillRef>
                <a:effectRef idx="0">
                  <a:srgbClr val="FFFFFF"/>
                </a:effectRef>
                <a:fontRef idx="minor">
                  <a:schemeClr val="lt1"/>
                </a:fontRef>
              </p:style>
              <p:txBody>
                <a:bodyPr wrap="square" rtlCol="0">
                  <a:spAutoFit/>
                </a:bodyPr>
                <a:lstStyle/>
                <a:p>
                  <a:pPr algn="ctr"/>
                  <a:r>
                    <a:rPr lang="zh-CN" altLang="en-US" sz="2000" b="1">
                      <a:latin typeface="黑体" panose="02010609060101010101" pitchFamily="49" charset="-122"/>
                      <a:ea typeface="黑体" panose="02010609060101010101" pitchFamily="49" charset="-122"/>
                    </a:rPr>
                    <a:t>讲授新知</a:t>
                  </a:r>
                  <a:endParaRPr lang="zh-CN" altLang="en-US" sz="2000" b="1">
                    <a:latin typeface="黑体" panose="02010609060101010101" pitchFamily="49" charset="-122"/>
                    <a:ea typeface="黑体" panose="02010609060101010101" pitchFamily="49" charset="-122"/>
                  </a:endParaRPr>
                </a:p>
              </p:txBody>
            </p:sp>
            <p:sp>
              <p:nvSpPr>
                <p:cNvPr id="25" name="文本框 24"/>
                <p:cNvSpPr txBox="1"/>
                <p:nvPr/>
              </p:nvSpPr>
              <p:spPr>
                <a:xfrm>
                  <a:off x="8699"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课堂小结</a:t>
                  </a:r>
                  <a:endParaRPr lang="zh-CN" altLang="en-US" sz="2000" b="1">
                    <a:latin typeface="黑体" panose="02010609060101010101" pitchFamily="49" charset="-122"/>
                    <a:ea typeface="黑体" panose="02010609060101010101" pitchFamily="49" charset="-122"/>
                  </a:endParaRPr>
                </a:p>
              </p:txBody>
            </p:sp>
            <p:sp>
              <p:nvSpPr>
                <p:cNvPr id="26" name="文本框 25"/>
                <p:cNvSpPr txBox="1"/>
                <p:nvPr/>
              </p:nvSpPr>
              <p:spPr>
                <a:xfrm>
                  <a:off x="10655"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课后作业</a:t>
                  </a:r>
                  <a:endParaRPr lang="zh-CN" altLang="en-US" sz="2000" b="1">
                    <a:latin typeface="黑体" panose="02010609060101010101" pitchFamily="49" charset="-122"/>
                    <a:ea typeface="黑体" panose="02010609060101010101" pitchFamily="49" charset="-122"/>
                  </a:endParaRPr>
                </a:p>
              </p:txBody>
            </p:sp>
            <p:sp>
              <p:nvSpPr>
                <p:cNvPr id="27" name="文本框 26"/>
                <p:cNvSpPr txBox="1"/>
                <p:nvPr/>
              </p:nvSpPr>
              <p:spPr>
                <a:xfrm>
                  <a:off x="4774" y="800"/>
                  <a:ext cx="1984" cy="628"/>
                </a:xfrm>
                <a:prstGeom prst="rect">
                  <a:avLst/>
                </a:prstGeom>
                <a:ln>
                  <a:noFill/>
                </a:ln>
              </p:spPr>
              <p:style>
                <a:lnRef idx="3">
                  <a:schemeClr val="accent4"/>
                </a:lnRef>
                <a:fillRef idx="0">
                  <a:srgbClr val="FFFFFF"/>
                </a:fillRef>
                <a:effectRef idx="0">
                  <a:srgbClr val="FFFFFF"/>
                </a:effectRef>
                <a:fontRef idx="minor">
                  <a:schemeClr val="tx1"/>
                </a:fontRef>
              </p:style>
              <p:txBody>
                <a:bodyPr wrap="square" rtlCol="0">
                  <a:spAutoFit/>
                </a:bodyPr>
                <a:lstStyle/>
                <a:p>
                  <a:pPr algn="ctr"/>
                  <a:r>
                    <a:rPr lang="zh-CN" altLang="en-US" sz="2000" b="1">
                      <a:solidFill>
                        <a:schemeClr val="tx1"/>
                      </a:solidFill>
                      <a:latin typeface="黑体" panose="02010609060101010101" pitchFamily="49" charset="-122"/>
                      <a:ea typeface="黑体" panose="02010609060101010101" pitchFamily="49" charset="-122"/>
                    </a:rPr>
                    <a:t>课堂导入</a:t>
                  </a:r>
                  <a:endParaRPr lang="zh-CN" altLang="en-US" sz="2000" b="1">
                    <a:solidFill>
                      <a:schemeClr val="tx1"/>
                    </a:solidFill>
                    <a:latin typeface="黑体" panose="02010609060101010101" pitchFamily="49" charset="-122"/>
                    <a:ea typeface="黑体" panose="02010609060101010101" pitchFamily="49" charset="-122"/>
                  </a:endParaRPr>
                </a:p>
              </p:txBody>
            </p:sp>
          </p:grpSp>
          <p:cxnSp>
            <p:nvCxnSpPr>
              <p:cNvPr id="28" name="直接连接符 27"/>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grpSp>
      <p:sp>
        <p:nvSpPr>
          <p:cNvPr id="7" name="文本框 6"/>
          <p:cNvSpPr txBox="1"/>
          <p:nvPr/>
        </p:nvSpPr>
        <p:spPr>
          <a:xfrm>
            <a:off x="725805" y="894224"/>
            <a:ext cx="7795260" cy="523220"/>
          </a:xfrm>
          <a:prstGeom prst="rect">
            <a:avLst/>
          </a:prstGeom>
          <a:noFill/>
        </p:spPr>
        <p:txBody>
          <a:bodyPr wrap="square" rtlCol="0" anchor="t">
            <a:spAutoFit/>
          </a:bodyPr>
          <a:lstStyle/>
          <a:p>
            <a:pPr>
              <a:spcBef>
                <a:spcPct val="50000"/>
              </a:spcBef>
            </a:pPr>
            <a:r>
              <a:rPr kumimoji="1"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二、几种万用表的介绍</a:t>
            </a:r>
            <a:endParaRPr kumimoji="1"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p:txBody>
      </p:sp>
    </p:spTree>
    <p:custDataLst>
      <p:tags r:id="rId4"/>
    </p:custData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sp>
        <p:nvSpPr>
          <p:cNvPr id="5" name="Rectangle 3"/>
          <p:cNvSpPr txBox="1">
            <a:spLocks noChangeArrowheads="1"/>
          </p:cNvSpPr>
          <p:nvPr>
            <p:custDataLst>
              <p:tags r:id="rId2"/>
            </p:custDataLst>
          </p:nvPr>
        </p:nvSpPr>
        <p:spPr bwMode="auto">
          <a:xfrm>
            <a:off x="949415" y="1649183"/>
            <a:ext cx="7674429" cy="9958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lvl1pPr marL="0" indent="0" algn="ctr" defTabSz="457200" rtl="0" eaLnBrk="0" fontAlgn="base" hangingPunct="0">
              <a:spcBef>
                <a:spcPct val="20000"/>
              </a:spcBef>
              <a:spcAft>
                <a:spcPct val="0"/>
              </a:spcAft>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457200" rtl="0" eaLnBrk="0" fontAlgn="base" hangingPunct="0">
              <a:spcBef>
                <a:spcPct val="20000"/>
              </a:spcBef>
              <a:spcAft>
                <a:spcPct val="0"/>
              </a:spcAft>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457200" rtl="0" eaLnBrk="0" fontAlgn="base" hangingPunct="0">
              <a:spcBef>
                <a:spcPct val="20000"/>
              </a:spcBef>
              <a:spcAft>
                <a:spcPct val="0"/>
              </a:spcAft>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457200" rtl="0" eaLnBrk="0" fontAlgn="base" hangingPunct="0">
              <a:spcBef>
                <a:spcPct val="20000"/>
              </a:spcBef>
              <a:spcAft>
                <a:spcPct val="0"/>
              </a:spcAft>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457200" rtl="0" eaLnBrk="0" fontAlgn="base" hangingPunct="0">
              <a:spcBef>
                <a:spcPct val="20000"/>
              </a:spcBef>
              <a:spcAft>
                <a:spcPct val="0"/>
              </a:spcAft>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9pPr>
          </a:lstStyle>
          <a:p>
            <a:pPr algn="l"/>
            <a:r>
              <a:rPr lang="en-US" altLang="zh-CN" sz="2800" b="1" dirty="0">
                <a:solidFill>
                  <a:schemeClr val="tx1"/>
                </a:solidFill>
                <a:latin typeface="黑体" panose="02010609060101010101" pitchFamily="49" charset="-122"/>
                <a:ea typeface="黑体" panose="02010609060101010101" pitchFamily="49" charset="-122"/>
                <a:cs typeface="黑体" panose="02010609060101010101" pitchFamily="49" charset="-122"/>
              </a:rPr>
              <a:t>3</a:t>
            </a:r>
            <a:r>
              <a:rPr lang="zh-CN" altLang="zh-CN" sz="2800" b="1" dirty="0" smtClean="0">
                <a:solidFill>
                  <a:schemeClr val="tx1"/>
                </a:solidFill>
                <a:latin typeface="黑体" panose="02010609060101010101" pitchFamily="49" charset="-122"/>
                <a:ea typeface="黑体" panose="02010609060101010101" pitchFamily="49" charset="-122"/>
                <a:cs typeface="黑体" panose="02010609060101010101" pitchFamily="49" charset="-122"/>
              </a:rPr>
              <a:t>．</a:t>
            </a:r>
            <a:r>
              <a:rPr lang="zh-CN" altLang="en-US" sz="2800" b="1" dirty="0" smtClean="0">
                <a:solidFill>
                  <a:schemeClr val="tx1"/>
                </a:solidFill>
                <a:latin typeface="黑体" panose="02010609060101010101" pitchFamily="49" charset="-122"/>
                <a:ea typeface="黑体" panose="02010609060101010101" pitchFamily="49" charset="-122"/>
                <a:cs typeface="黑体" panose="02010609060101010101" pitchFamily="49" charset="-122"/>
              </a:rPr>
              <a:t>万用表测城轨交通信号故障举例</a:t>
            </a:r>
            <a:endParaRPr lang="zh-CN" altLang="zh-CN" sz="2800" dirty="0">
              <a:solidFill>
                <a:schemeClr val="tx1"/>
              </a:solidFill>
              <a:latin typeface="黑体" panose="02010609060101010101" pitchFamily="49" charset="-122"/>
              <a:ea typeface="黑体" panose="02010609060101010101" pitchFamily="49" charset="-122"/>
              <a:cs typeface="黑体" panose="02010609060101010101" pitchFamily="49" charset="-122"/>
            </a:endParaRPr>
          </a:p>
          <a:p>
            <a:pPr algn="l">
              <a:lnSpc>
                <a:spcPct val="90000"/>
              </a:lnSpc>
            </a:pPr>
            <a:r>
              <a:rPr lang="zh-CN" altLang="en-US" sz="2800" b="1" dirty="0" smtClean="0">
                <a:solidFill>
                  <a:schemeClr val="tx1"/>
                </a:solidFill>
                <a:latin typeface="黑体" panose="02010609060101010101" pitchFamily="49" charset="-122"/>
                <a:ea typeface="黑体" panose="02010609060101010101" pitchFamily="49" charset="-122"/>
                <a:cs typeface="黑体" panose="02010609060101010101" pitchFamily="49" charset="-122"/>
              </a:rPr>
              <a:t>（</a:t>
            </a:r>
            <a:r>
              <a:rPr lang="en-US" altLang="zh-CN" sz="2800" b="1" dirty="0" smtClean="0">
                <a:solidFill>
                  <a:schemeClr val="tx1"/>
                </a:solidFill>
                <a:latin typeface="黑体" panose="02010609060101010101" pitchFamily="49" charset="-122"/>
                <a:ea typeface="黑体" panose="02010609060101010101" pitchFamily="49" charset="-122"/>
                <a:cs typeface="黑体" panose="02010609060101010101" pitchFamily="49" charset="-122"/>
              </a:rPr>
              <a:t>3</a:t>
            </a:r>
            <a:r>
              <a:rPr lang="zh-CN" altLang="en-US" sz="2800" b="1" dirty="0" smtClean="0">
                <a:solidFill>
                  <a:schemeClr val="tx1"/>
                </a:solidFill>
                <a:latin typeface="黑体" panose="02010609060101010101" pitchFamily="49" charset="-122"/>
                <a:ea typeface="黑体" panose="02010609060101010101" pitchFamily="49" charset="-122"/>
                <a:cs typeface="黑体" panose="02010609060101010101" pitchFamily="49" charset="-122"/>
              </a:rPr>
              <a:t>）</a:t>
            </a:r>
            <a:r>
              <a:rPr lang="zh-CN" altLang="zh-CN" sz="2800" dirty="0" smtClean="0">
                <a:solidFill>
                  <a:schemeClr val="tx1"/>
                </a:solidFill>
                <a:latin typeface="黑体" panose="02010609060101010101" pitchFamily="49" charset="-122"/>
                <a:ea typeface="黑体" panose="02010609060101010101" pitchFamily="49" charset="-122"/>
                <a:cs typeface="黑体" panose="02010609060101010101" pitchFamily="49" charset="-122"/>
              </a:rPr>
              <a:t>电</a:t>
            </a:r>
            <a:r>
              <a:rPr lang="zh-CN" altLang="en-US" sz="2800" dirty="0" smtClean="0">
                <a:solidFill>
                  <a:schemeClr val="tx1"/>
                </a:solidFill>
                <a:latin typeface="黑体" panose="02010609060101010101" pitchFamily="49" charset="-122"/>
                <a:ea typeface="黑体" panose="02010609060101010101" pitchFamily="49" charset="-122"/>
                <a:cs typeface="黑体" panose="02010609060101010101" pitchFamily="49" charset="-122"/>
              </a:rPr>
              <a:t>阻</a:t>
            </a:r>
            <a:r>
              <a:rPr lang="zh-CN" altLang="zh-CN" sz="2800" dirty="0" smtClean="0">
                <a:solidFill>
                  <a:schemeClr val="tx1"/>
                </a:solidFill>
                <a:latin typeface="黑体" panose="02010609060101010101" pitchFamily="49" charset="-122"/>
                <a:ea typeface="黑体" panose="02010609060101010101" pitchFamily="49" charset="-122"/>
                <a:cs typeface="黑体" panose="02010609060101010101" pitchFamily="49" charset="-122"/>
              </a:rPr>
              <a:t>挡</a:t>
            </a:r>
            <a:r>
              <a:rPr lang="zh-CN" altLang="zh-CN" sz="2800" dirty="0">
                <a:solidFill>
                  <a:schemeClr val="tx1"/>
                </a:solidFill>
                <a:latin typeface="黑体" panose="02010609060101010101" pitchFamily="49" charset="-122"/>
                <a:ea typeface="黑体" panose="02010609060101010101" pitchFamily="49" charset="-122"/>
                <a:cs typeface="黑体" panose="02010609060101010101" pitchFamily="49" charset="-122"/>
              </a:rPr>
              <a:t>测红灯</a:t>
            </a:r>
            <a:r>
              <a:rPr lang="zh-CN" altLang="zh-CN" sz="2800" dirty="0" smtClean="0">
                <a:solidFill>
                  <a:schemeClr val="tx1"/>
                </a:solidFill>
                <a:latin typeface="黑体" panose="02010609060101010101" pitchFamily="49" charset="-122"/>
                <a:ea typeface="黑体" panose="02010609060101010101" pitchFamily="49" charset="-122"/>
                <a:cs typeface="黑体" panose="02010609060101010101" pitchFamily="49" charset="-122"/>
              </a:rPr>
              <a:t>故障</a:t>
            </a:r>
            <a:endParaRPr lang="zh-CN" altLang="en-US" sz="2800" dirty="0">
              <a:solidFill>
                <a:schemeClr val="dk1">
                  <a:tint val="75000"/>
                </a:schemeClr>
              </a:solidFill>
              <a:latin typeface="黑体" panose="02010609060101010101" pitchFamily="49" charset="-122"/>
              <a:ea typeface="黑体" panose="02010609060101010101" pitchFamily="49" charset="-122"/>
              <a:cs typeface="黑体" panose="02010609060101010101" pitchFamily="49" charset="-122"/>
            </a:endParaRPr>
          </a:p>
          <a:p>
            <a:pPr algn="l">
              <a:lnSpc>
                <a:spcPct val="90000"/>
              </a:lnSpc>
            </a:pPr>
            <a:endParaRPr lang="zh-CN" altLang="en-US" sz="2800" dirty="0">
              <a:solidFill>
                <a:schemeClr val="dk1">
                  <a:tint val="75000"/>
                </a:schemeClr>
              </a:solidFill>
              <a:latin typeface="黑体" panose="02010609060101010101" pitchFamily="49" charset="-122"/>
              <a:ea typeface="黑体" panose="02010609060101010101" pitchFamily="49" charset="-122"/>
              <a:cs typeface="黑体" panose="02010609060101010101" pitchFamily="49" charset="-122"/>
            </a:endParaRPr>
          </a:p>
          <a:p>
            <a:pPr algn="l">
              <a:lnSpc>
                <a:spcPct val="90000"/>
              </a:lnSpc>
            </a:pPr>
            <a:endParaRPr lang="zh-CN" altLang="en-US" sz="2800" dirty="0">
              <a:solidFill>
                <a:schemeClr val="dk1">
                  <a:tint val="75000"/>
                </a:schemeClr>
              </a:solidFill>
              <a:latin typeface="黑体" panose="02010609060101010101" pitchFamily="49" charset="-122"/>
              <a:ea typeface="黑体" panose="02010609060101010101" pitchFamily="49" charset="-122"/>
              <a:cs typeface="黑体" panose="02010609060101010101" pitchFamily="49" charset="-122"/>
            </a:endParaRPr>
          </a:p>
        </p:txBody>
      </p:sp>
      <p:pic>
        <p:nvPicPr>
          <p:cNvPr id="19" name="图片 18"/>
          <p:cNvPicPr/>
          <p:nvPr/>
        </p:nvPicPr>
        <p:blipFill>
          <a:blip r:embed="rId3"/>
          <a:stretch>
            <a:fillRect/>
          </a:stretch>
        </p:blipFill>
        <p:spPr>
          <a:xfrm>
            <a:off x="1264596" y="2644998"/>
            <a:ext cx="6206247" cy="3769533"/>
          </a:xfrm>
          <a:prstGeom prst="rect">
            <a:avLst/>
          </a:prstGeom>
          <a:noFill/>
          <a:ln>
            <a:noFill/>
          </a:ln>
        </p:spPr>
      </p:pic>
      <p:grpSp>
        <p:nvGrpSpPr>
          <p:cNvPr id="2" name="组合 1"/>
          <p:cNvGrpSpPr/>
          <p:nvPr/>
        </p:nvGrpSpPr>
        <p:grpSpPr>
          <a:xfrm>
            <a:off x="391795" y="361315"/>
            <a:ext cx="8758555" cy="523240"/>
            <a:chOff x="617" y="569"/>
            <a:chExt cx="13793" cy="824"/>
          </a:xfrm>
        </p:grpSpPr>
        <p:sp>
          <p:nvSpPr>
            <p:cNvPr id="3" name="文本框 2"/>
            <p:cNvSpPr txBox="1"/>
            <p:nvPr/>
          </p:nvSpPr>
          <p:spPr>
            <a:xfrm>
              <a:off x="617" y="569"/>
              <a:ext cx="11823" cy="824"/>
            </a:xfrm>
            <a:prstGeom prst="rect">
              <a:avLst/>
            </a:prstGeom>
            <a:noFill/>
          </p:spPr>
          <p:txBody>
            <a:bodyPr wrap="square" rtlCol="0" anchor="t">
              <a:spAutoFit/>
            </a:bodyPr>
            <a:lstStyle/>
            <a:p>
              <a:pPr>
                <a:spcBef>
                  <a:spcPct val="50000"/>
                </a:spcBef>
              </a:pPr>
              <a:r>
                <a:rPr kumimoji="1"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单元7.2  </a:t>
              </a:r>
              <a:r>
                <a:rPr kumimoji="1"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万用表</a:t>
              </a:r>
              <a:endParaRPr kumimoji="1"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p:txBody>
        </p:sp>
        <p:grpSp>
          <p:nvGrpSpPr>
            <p:cNvPr id="22" name="组合 21"/>
            <p:cNvGrpSpPr/>
            <p:nvPr/>
          </p:nvGrpSpPr>
          <p:grpSpPr>
            <a:xfrm>
              <a:off x="6546" y="653"/>
              <a:ext cx="7864" cy="640"/>
              <a:chOff x="6546" y="653"/>
              <a:chExt cx="7864" cy="640"/>
            </a:xfrm>
          </p:grpSpPr>
          <p:grpSp>
            <p:nvGrpSpPr>
              <p:cNvPr id="23" name="组合 22"/>
              <p:cNvGrpSpPr/>
              <p:nvPr/>
            </p:nvGrpSpPr>
            <p:grpSpPr>
              <a:xfrm>
                <a:off x="6546" y="653"/>
                <a:ext cx="7865" cy="628"/>
                <a:chOff x="4774" y="800"/>
                <a:chExt cx="7865" cy="628"/>
              </a:xfrm>
            </p:grpSpPr>
            <p:sp>
              <p:nvSpPr>
                <p:cNvPr id="24" name="文本框 23"/>
                <p:cNvSpPr txBox="1"/>
                <p:nvPr/>
              </p:nvSpPr>
              <p:spPr>
                <a:xfrm>
                  <a:off x="6743" y="800"/>
                  <a:ext cx="1984" cy="628"/>
                </a:xfrm>
                <a:prstGeom prst="rect">
                  <a:avLst/>
                </a:prstGeom>
                <a:solidFill>
                  <a:srgbClr val="007AAE"/>
                </a:solidFill>
              </p:spPr>
              <p:style>
                <a:lnRef idx="0">
                  <a:srgbClr val="FFFFFF"/>
                </a:lnRef>
                <a:fillRef idx="2">
                  <a:schemeClr val="accent1"/>
                </a:fillRef>
                <a:effectRef idx="0">
                  <a:srgbClr val="FFFFFF"/>
                </a:effectRef>
                <a:fontRef idx="minor">
                  <a:schemeClr val="lt1"/>
                </a:fontRef>
              </p:style>
              <p:txBody>
                <a:bodyPr wrap="square" rtlCol="0">
                  <a:spAutoFit/>
                </a:bodyPr>
                <a:lstStyle/>
                <a:p>
                  <a:pPr algn="ctr"/>
                  <a:r>
                    <a:rPr lang="zh-CN" altLang="en-US" sz="2000" b="1">
                      <a:latin typeface="黑体" panose="02010609060101010101" pitchFamily="49" charset="-122"/>
                      <a:ea typeface="黑体" panose="02010609060101010101" pitchFamily="49" charset="-122"/>
                    </a:rPr>
                    <a:t>讲授新知</a:t>
                  </a:r>
                  <a:endParaRPr lang="zh-CN" altLang="en-US" sz="2000" b="1">
                    <a:latin typeface="黑体" panose="02010609060101010101" pitchFamily="49" charset="-122"/>
                    <a:ea typeface="黑体" panose="02010609060101010101" pitchFamily="49" charset="-122"/>
                  </a:endParaRPr>
                </a:p>
              </p:txBody>
            </p:sp>
            <p:sp>
              <p:nvSpPr>
                <p:cNvPr id="25" name="文本框 24"/>
                <p:cNvSpPr txBox="1"/>
                <p:nvPr/>
              </p:nvSpPr>
              <p:spPr>
                <a:xfrm>
                  <a:off x="8699"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课堂小结</a:t>
                  </a:r>
                  <a:endParaRPr lang="zh-CN" altLang="en-US" sz="2000" b="1">
                    <a:latin typeface="黑体" panose="02010609060101010101" pitchFamily="49" charset="-122"/>
                    <a:ea typeface="黑体" panose="02010609060101010101" pitchFamily="49" charset="-122"/>
                  </a:endParaRPr>
                </a:p>
              </p:txBody>
            </p:sp>
            <p:sp>
              <p:nvSpPr>
                <p:cNvPr id="26" name="文本框 25"/>
                <p:cNvSpPr txBox="1"/>
                <p:nvPr/>
              </p:nvSpPr>
              <p:spPr>
                <a:xfrm>
                  <a:off x="10655"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课后作业</a:t>
                  </a:r>
                  <a:endParaRPr lang="zh-CN" altLang="en-US" sz="2000" b="1">
                    <a:latin typeface="黑体" panose="02010609060101010101" pitchFamily="49" charset="-122"/>
                    <a:ea typeface="黑体" panose="02010609060101010101" pitchFamily="49" charset="-122"/>
                  </a:endParaRPr>
                </a:p>
              </p:txBody>
            </p:sp>
            <p:sp>
              <p:nvSpPr>
                <p:cNvPr id="27" name="文本框 26"/>
                <p:cNvSpPr txBox="1"/>
                <p:nvPr/>
              </p:nvSpPr>
              <p:spPr>
                <a:xfrm>
                  <a:off x="4774" y="800"/>
                  <a:ext cx="1984" cy="628"/>
                </a:xfrm>
                <a:prstGeom prst="rect">
                  <a:avLst/>
                </a:prstGeom>
                <a:ln>
                  <a:noFill/>
                </a:ln>
              </p:spPr>
              <p:style>
                <a:lnRef idx="3">
                  <a:schemeClr val="accent4"/>
                </a:lnRef>
                <a:fillRef idx="0">
                  <a:srgbClr val="FFFFFF"/>
                </a:fillRef>
                <a:effectRef idx="0">
                  <a:srgbClr val="FFFFFF"/>
                </a:effectRef>
                <a:fontRef idx="minor">
                  <a:schemeClr val="tx1"/>
                </a:fontRef>
              </p:style>
              <p:txBody>
                <a:bodyPr wrap="square" rtlCol="0">
                  <a:spAutoFit/>
                </a:bodyPr>
                <a:lstStyle/>
                <a:p>
                  <a:pPr algn="ctr"/>
                  <a:r>
                    <a:rPr lang="zh-CN" altLang="en-US" sz="2000" b="1">
                      <a:solidFill>
                        <a:schemeClr val="tx1"/>
                      </a:solidFill>
                      <a:latin typeface="黑体" panose="02010609060101010101" pitchFamily="49" charset="-122"/>
                      <a:ea typeface="黑体" panose="02010609060101010101" pitchFamily="49" charset="-122"/>
                    </a:rPr>
                    <a:t>课堂导入</a:t>
                  </a:r>
                  <a:endParaRPr lang="zh-CN" altLang="en-US" sz="2000" b="1">
                    <a:solidFill>
                      <a:schemeClr val="tx1"/>
                    </a:solidFill>
                    <a:latin typeface="黑体" panose="02010609060101010101" pitchFamily="49" charset="-122"/>
                    <a:ea typeface="黑体" panose="02010609060101010101" pitchFamily="49" charset="-122"/>
                  </a:endParaRPr>
                </a:p>
              </p:txBody>
            </p:sp>
          </p:grpSp>
          <p:cxnSp>
            <p:nvCxnSpPr>
              <p:cNvPr id="28" name="直接连接符 27"/>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grpSp>
      <p:sp>
        <p:nvSpPr>
          <p:cNvPr id="7" name="文本框 6"/>
          <p:cNvSpPr txBox="1"/>
          <p:nvPr/>
        </p:nvSpPr>
        <p:spPr>
          <a:xfrm>
            <a:off x="725805" y="1061493"/>
            <a:ext cx="7795260" cy="523220"/>
          </a:xfrm>
          <a:prstGeom prst="rect">
            <a:avLst/>
          </a:prstGeom>
          <a:noFill/>
        </p:spPr>
        <p:txBody>
          <a:bodyPr wrap="square" rtlCol="0" anchor="t">
            <a:spAutoFit/>
          </a:bodyPr>
          <a:lstStyle/>
          <a:p>
            <a:pPr>
              <a:spcBef>
                <a:spcPct val="50000"/>
              </a:spcBef>
            </a:pPr>
            <a:r>
              <a:rPr kumimoji="1"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二、几种万用表的介绍</a:t>
            </a:r>
            <a:endParaRPr kumimoji="1"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p:txBody>
      </p:sp>
    </p:spTree>
    <p:custDataLst>
      <p:tags r:id="rId4"/>
    </p:custData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sp>
        <p:nvSpPr>
          <p:cNvPr id="5" name="Rectangle 3"/>
          <p:cNvSpPr txBox="1">
            <a:spLocks noChangeArrowheads="1"/>
          </p:cNvSpPr>
          <p:nvPr>
            <p:custDataLst>
              <p:tags r:id="rId2"/>
            </p:custDataLst>
          </p:nvPr>
        </p:nvSpPr>
        <p:spPr bwMode="auto">
          <a:xfrm>
            <a:off x="943610" y="1464356"/>
            <a:ext cx="8207375" cy="10393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lvl1pPr marL="0" indent="0" algn="ctr" defTabSz="457200" rtl="0" eaLnBrk="0" fontAlgn="base" hangingPunct="0">
              <a:spcBef>
                <a:spcPct val="20000"/>
              </a:spcBef>
              <a:spcAft>
                <a:spcPct val="0"/>
              </a:spcAft>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457200" rtl="0" eaLnBrk="0" fontAlgn="base" hangingPunct="0">
              <a:spcBef>
                <a:spcPct val="20000"/>
              </a:spcBef>
              <a:spcAft>
                <a:spcPct val="0"/>
              </a:spcAft>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457200" rtl="0" eaLnBrk="0" fontAlgn="base" hangingPunct="0">
              <a:spcBef>
                <a:spcPct val="20000"/>
              </a:spcBef>
              <a:spcAft>
                <a:spcPct val="0"/>
              </a:spcAft>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457200" rtl="0" eaLnBrk="0" fontAlgn="base" hangingPunct="0">
              <a:spcBef>
                <a:spcPct val="20000"/>
              </a:spcBef>
              <a:spcAft>
                <a:spcPct val="0"/>
              </a:spcAft>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457200" rtl="0" eaLnBrk="0" fontAlgn="base" hangingPunct="0">
              <a:spcBef>
                <a:spcPct val="20000"/>
              </a:spcBef>
              <a:spcAft>
                <a:spcPct val="0"/>
              </a:spcAft>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9pPr>
          </a:lstStyle>
          <a:p>
            <a:pPr algn="l"/>
            <a:r>
              <a:rPr lang="en-US" altLang="zh-CN" sz="2800" b="1" dirty="0">
                <a:solidFill>
                  <a:schemeClr val="tx1"/>
                </a:solidFill>
                <a:latin typeface="黑体" panose="02010609060101010101" pitchFamily="49" charset="-122"/>
                <a:ea typeface="黑体" panose="02010609060101010101" pitchFamily="49" charset="-122"/>
                <a:cs typeface="黑体" panose="02010609060101010101" pitchFamily="49" charset="-122"/>
              </a:rPr>
              <a:t>3</a:t>
            </a:r>
            <a:r>
              <a:rPr lang="zh-CN" altLang="zh-CN" sz="2800" b="1" dirty="0" smtClean="0">
                <a:solidFill>
                  <a:schemeClr val="tx1"/>
                </a:solidFill>
                <a:latin typeface="黑体" panose="02010609060101010101" pitchFamily="49" charset="-122"/>
                <a:ea typeface="黑体" panose="02010609060101010101" pitchFamily="49" charset="-122"/>
                <a:cs typeface="黑体" panose="02010609060101010101" pitchFamily="49" charset="-122"/>
              </a:rPr>
              <a:t>．</a:t>
            </a:r>
            <a:r>
              <a:rPr lang="zh-CN" altLang="en-US" sz="2800" b="1" dirty="0" smtClean="0">
                <a:solidFill>
                  <a:schemeClr val="tx1"/>
                </a:solidFill>
                <a:latin typeface="黑体" panose="02010609060101010101" pitchFamily="49" charset="-122"/>
                <a:ea typeface="黑体" panose="02010609060101010101" pitchFamily="49" charset="-122"/>
                <a:cs typeface="黑体" panose="02010609060101010101" pitchFamily="49" charset="-122"/>
              </a:rPr>
              <a:t>万用表测城轨交通信号故障举例</a:t>
            </a:r>
            <a:endParaRPr lang="zh-CN" altLang="zh-CN" sz="2800" dirty="0">
              <a:solidFill>
                <a:schemeClr val="tx1"/>
              </a:solidFill>
              <a:latin typeface="黑体" panose="02010609060101010101" pitchFamily="49" charset="-122"/>
              <a:ea typeface="黑体" panose="02010609060101010101" pitchFamily="49" charset="-122"/>
              <a:cs typeface="黑体" panose="02010609060101010101" pitchFamily="49" charset="-122"/>
            </a:endParaRPr>
          </a:p>
          <a:p>
            <a:pPr algn="l">
              <a:lnSpc>
                <a:spcPct val="90000"/>
              </a:lnSpc>
            </a:pPr>
            <a:r>
              <a:rPr lang="zh-CN" altLang="en-US" sz="2800" b="1" dirty="0">
                <a:solidFill>
                  <a:schemeClr val="tx1"/>
                </a:solidFill>
                <a:latin typeface="黑体" panose="02010609060101010101" pitchFamily="49" charset="-122"/>
                <a:ea typeface="黑体" panose="02010609060101010101" pitchFamily="49" charset="-122"/>
                <a:cs typeface="黑体" panose="02010609060101010101" pitchFamily="49" charset="-122"/>
              </a:rPr>
              <a:t>（</a:t>
            </a:r>
            <a:r>
              <a:rPr lang="en-US" altLang="zh-CN" sz="2800" b="1" dirty="0">
                <a:solidFill>
                  <a:schemeClr val="tx1"/>
                </a:solidFill>
                <a:latin typeface="黑体" panose="02010609060101010101" pitchFamily="49" charset="-122"/>
                <a:ea typeface="黑体" panose="02010609060101010101" pitchFamily="49" charset="-122"/>
                <a:cs typeface="黑体" panose="02010609060101010101" pitchFamily="49" charset="-122"/>
              </a:rPr>
              <a:t>3</a:t>
            </a:r>
            <a:r>
              <a:rPr lang="zh-CN" altLang="en-US" sz="2800" b="1" dirty="0">
                <a:solidFill>
                  <a:schemeClr val="tx1"/>
                </a:solidFill>
                <a:latin typeface="黑体" panose="02010609060101010101" pitchFamily="49" charset="-122"/>
                <a:ea typeface="黑体" panose="02010609060101010101" pitchFamily="49" charset="-122"/>
                <a:cs typeface="黑体" panose="02010609060101010101" pitchFamily="49" charset="-122"/>
              </a:rPr>
              <a:t>）</a:t>
            </a:r>
            <a:r>
              <a:rPr lang="zh-CN" altLang="zh-CN" sz="2800" dirty="0">
                <a:solidFill>
                  <a:schemeClr val="tx1"/>
                </a:solidFill>
                <a:latin typeface="黑体" panose="02010609060101010101" pitchFamily="49" charset="-122"/>
                <a:ea typeface="黑体" panose="02010609060101010101" pitchFamily="49" charset="-122"/>
                <a:cs typeface="黑体" panose="02010609060101010101" pitchFamily="49" charset="-122"/>
              </a:rPr>
              <a:t>电</a:t>
            </a:r>
            <a:r>
              <a:rPr lang="zh-CN" altLang="en-US" sz="2800" dirty="0">
                <a:solidFill>
                  <a:schemeClr val="tx1"/>
                </a:solidFill>
                <a:latin typeface="黑体" panose="02010609060101010101" pitchFamily="49" charset="-122"/>
                <a:ea typeface="黑体" panose="02010609060101010101" pitchFamily="49" charset="-122"/>
                <a:cs typeface="黑体" panose="02010609060101010101" pitchFamily="49" charset="-122"/>
              </a:rPr>
              <a:t>阻</a:t>
            </a:r>
            <a:r>
              <a:rPr lang="zh-CN" altLang="zh-CN" sz="2800" dirty="0">
                <a:solidFill>
                  <a:schemeClr val="tx1"/>
                </a:solidFill>
                <a:latin typeface="黑体" panose="02010609060101010101" pitchFamily="49" charset="-122"/>
                <a:ea typeface="黑体" panose="02010609060101010101" pitchFamily="49" charset="-122"/>
                <a:cs typeface="黑体" panose="02010609060101010101" pitchFamily="49" charset="-122"/>
              </a:rPr>
              <a:t>挡</a:t>
            </a:r>
            <a:r>
              <a:rPr lang="zh-CN" altLang="zh-CN" sz="2800" dirty="0" smtClean="0">
                <a:solidFill>
                  <a:schemeClr val="tx1"/>
                </a:solidFill>
                <a:latin typeface="黑体" panose="02010609060101010101" pitchFamily="49" charset="-122"/>
                <a:ea typeface="黑体" panose="02010609060101010101" pitchFamily="49" charset="-122"/>
                <a:cs typeface="黑体" panose="02010609060101010101" pitchFamily="49" charset="-122"/>
              </a:rPr>
              <a:t>测</a:t>
            </a:r>
            <a:r>
              <a:rPr lang="zh-CN" altLang="en-US" sz="2800" dirty="0" smtClean="0">
                <a:solidFill>
                  <a:schemeClr val="tx1"/>
                </a:solidFill>
                <a:latin typeface="黑体" panose="02010609060101010101" pitchFamily="49" charset="-122"/>
                <a:ea typeface="黑体" panose="02010609060101010101" pitchFamily="49" charset="-122"/>
                <a:cs typeface="黑体" panose="02010609060101010101" pitchFamily="49" charset="-122"/>
              </a:rPr>
              <a:t>绿</a:t>
            </a:r>
            <a:r>
              <a:rPr lang="zh-CN" altLang="zh-CN" sz="2800" dirty="0" smtClean="0">
                <a:solidFill>
                  <a:schemeClr val="tx1"/>
                </a:solidFill>
                <a:latin typeface="黑体" panose="02010609060101010101" pitchFamily="49" charset="-122"/>
                <a:ea typeface="黑体" panose="02010609060101010101" pitchFamily="49" charset="-122"/>
                <a:cs typeface="黑体" panose="02010609060101010101" pitchFamily="49" charset="-122"/>
              </a:rPr>
              <a:t>灯</a:t>
            </a:r>
            <a:r>
              <a:rPr lang="zh-CN" altLang="zh-CN" sz="2800" dirty="0" smtClean="0">
                <a:solidFill>
                  <a:schemeClr val="tx1"/>
                </a:solidFill>
                <a:latin typeface="黑体" panose="02010609060101010101" pitchFamily="49" charset="-122"/>
                <a:ea typeface="黑体" panose="02010609060101010101" pitchFamily="49" charset="-122"/>
                <a:cs typeface="黑体" panose="02010609060101010101" pitchFamily="49" charset="-122"/>
              </a:rPr>
              <a:t>故障</a:t>
            </a:r>
            <a:endParaRPr lang="zh-CN" altLang="en-US" sz="2800" dirty="0">
              <a:solidFill>
                <a:schemeClr val="tx1"/>
              </a:solidFill>
              <a:latin typeface="黑体" panose="02010609060101010101" pitchFamily="49" charset="-122"/>
              <a:ea typeface="黑体" panose="02010609060101010101" pitchFamily="49" charset="-122"/>
              <a:cs typeface="黑体" panose="02010609060101010101" pitchFamily="49" charset="-122"/>
            </a:endParaRPr>
          </a:p>
          <a:p>
            <a:pPr algn="l">
              <a:lnSpc>
                <a:spcPct val="90000"/>
              </a:lnSpc>
            </a:pPr>
            <a:endParaRPr lang="zh-CN" altLang="en-US" sz="2800" dirty="0">
              <a:solidFill>
                <a:schemeClr val="dk1">
                  <a:tint val="75000"/>
                </a:schemeClr>
              </a:solidFill>
              <a:latin typeface="黑体" panose="02010609060101010101" pitchFamily="49" charset="-122"/>
              <a:ea typeface="黑体" panose="02010609060101010101" pitchFamily="49" charset="-122"/>
              <a:cs typeface="黑体" panose="02010609060101010101" pitchFamily="49" charset="-122"/>
            </a:endParaRPr>
          </a:p>
          <a:p>
            <a:pPr algn="l">
              <a:lnSpc>
                <a:spcPct val="90000"/>
              </a:lnSpc>
            </a:pPr>
            <a:endParaRPr lang="zh-CN" altLang="en-US" sz="2800" dirty="0">
              <a:solidFill>
                <a:schemeClr val="dk1">
                  <a:tint val="75000"/>
                </a:schemeClr>
              </a:solidFill>
              <a:latin typeface="黑体" panose="02010609060101010101" pitchFamily="49" charset="-122"/>
              <a:ea typeface="黑体" panose="02010609060101010101" pitchFamily="49" charset="-122"/>
              <a:cs typeface="黑体" panose="02010609060101010101" pitchFamily="49" charset="-122"/>
            </a:endParaRPr>
          </a:p>
        </p:txBody>
      </p:sp>
      <p:pic>
        <p:nvPicPr>
          <p:cNvPr id="19" name="图片 18"/>
          <p:cNvPicPr/>
          <p:nvPr/>
        </p:nvPicPr>
        <p:blipFill>
          <a:blip r:embed="rId3"/>
          <a:stretch>
            <a:fillRect/>
          </a:stretch>
        </p:blipFill>
        <p:spPr>
          <a:xfrm>
            <a:off x="1403826" y="2685334"/>
            <a:ext cx="6206172" cy="3668295"/>
          </a:xfrm>
          <a:prstGeom prst="rect">
            <a:avLst/>
          </a:prstGeom>
          <a:noFill/>
          <a:ln>
            <a:noFill/>
          </a:ln>
        </p:spPr>
      </p:pic>
      <p:grpSp>
        <p:nvGrpSpPr>
          <p:cNvPr id="2" name="组合 1"/>
          <p:cNvGrpSpPr/>
          <p:nvPr/>
        </p:nvGrpSpPr>
        <p:grpSpPr>
          <a:xfrm>
            <a:off x="725805" y="361315"/>
            <a:ext cx="8424545" cy="523240"/>
            <a:chOff x="1143" y="569"/>
            <a:chExt cx="13267" cy="824"/>
          </a:xfrm>
        </p:grpSpPr>
        <p:sp>
          <p:nvSpPr>
            <p:cNvPr id="3" name="文本框 2"/>
            <p:cNvSpPr txBox="1"/>
            <p:nvPr/>
          </p:nvSpPr>
          <p:spPr>
            <a:xfrm>
              <a:off x="1143" y="569"/>
              <a:ext cx="11297" cy="824"/>
            </a:xfrm>
            <a:prstGeom prst="rect">
              <a:avLst/>
            </a:prstGeom>
            <a:noFill/>
          </p:spPr>
          <p:txBody>
            <a:bodyPr wrap="square" rtlCol="0" anchor="t">
              <a:spAutoFit/>
            </a:bodyPr>
            <a:lstStyle/>
            <a:p>
              <a:pPr>
                <a:spcBef>
                  <a:spcPct val="50000"/>
                </a:spcBef>
              </a:pPr>
              <a:r>
                <a:rPr kumimoji="1"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单元7.2  </a:t>
              </a:r>
              <a:r>
                <a:rPr kumimoji="1"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万用表</a:t>
              </a:r>
              <a:endParaRPr kumimoji="1"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p:txBody>
        </p:sp>
        <p:grpSp>
          <p:nvGrpSpPr>
            <p:cNvPr id="22" name="组合 21"/>
            <p:cNvGrpSpPr/>
            <p:nvPr/>
          </p:nvGrpSpPr>
          <p:grpSpPr>
            <a:xfrm>
              <a:off x="6546" y="653"/>
              <a:ext cx="7864" cy="640"/>
              <a:chOff x="6546" y="653"/>
              <a:chExt cx="7864" cy="640"/>
            </a:xfrm>
          </p:grpSpPr>
          <p:grpSp>
            <p:nvGrpSpPr>
              <p:cNvPr id="23" name="组合 22"/>
              <p:cNvGrpSpPr/>
              <p:nvPr/>
            </p:nvGrpSpPr>
            <p:grpSpPr>
              <a:xfrm>
                <a:off x="6546" y="653"/>
                <a:ext cx="7865" cy="628"/>
                <a:chOff x="4774" y="800"/>
                <a:chExt cx="7865" cy="628"/>
              </a:xfrm>
            </p:grpSpPr>
            <p:sp>
              <p:nvSpPr>
                <p:cNvPr id="24" name="文本框 23"/>
                <p:cNvSpPr txBox="1"/>
                <p:nvPr/>
              </p:nvSpPr>
              <p:spPr>
                <a:xfrm>
                  <a:off x="6743" y="800"/>
                  <a:ext cx="1984" cy="628"/>
                </a:xfrm>
                <a:prstGeom prst="rect">
                  <a:avLst/>
                </a:prstGeom>
                <a:solidFill>
                  <a:srgbClr val="007AAE"/>
                </a:solidFill>
              </p:spPr>
              <p:style>
                <a:lnRef idx="0">
                  <a:srgbClr val="FFFFFF"/>
                </a:lnRef>
                <a:fillRef idx="2">
                  <a:schemeClr val="accent1"/>
                </a:fillRef>
                <a:effectRef idx="0">
                  <a:srgbClr val="FFFFFF"/>
                </a:effectRef>
                <a:fontRef idx="minor">
                  <a:schemeClr val="lt1"/>
                </a:fontRef>
              </p:style>
              <p:txBody>
                <a:bodyPr wrap="square" rtlCol="0">
                  <a:spAutoFit/>
                </a:bodyPr>
                <a:lstStyle/>
                <a:p>
                  <a:pPr algn="ctr"/>
                  <a:r>
                    <a:rPr lang="zh-CN" altLang="en-US" sz="2000" b="1">
                      <a:latin typeface="黑体" panose="02010609060101010101" pitchFamily="49" charset="-122"/>
                      <a:ea typeface="黑体" panose="02010609060101010101" pitchFamily="49" charset="-122"/>
                    </a:rPr>
                    <a:t>讲授新知</a:t>
                  </a:r>
                  <a:endParaRPr lang="zh-CN" altLang="en-US" sz="2000" b="1">
                    <a:latin typeface="黑体" panose="02010609060101010101" pitchFamily="49" charset="-122"/>
                    <a:ea typeface="黑体" panose="02010609060101010101" pitchFamily="49" charset="-122"/>
                  </a:endParaRPr>
                </a:p>
              </p:txBody>
            </p:sp>
            <p:sp>
              <p:nvSpPr>
                <p:cNvPr id="25" name="文本框 24"/>
                <p:cNvSpPr txBox="1"/>
                <p:nvPr/>
              </p:nvSpPr>
              <p:spPr>
                <a:xfrm>
                  <a:off x="8699"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课堂小结</a:t>
                  </a:r>
                  <a:endParaRPr lang="zh-CN" altLang="en-US" sz="2000" b="1">
                    <a:latin typeface="黑体" panose="02010609060101010101" pitchFamily="49" charset="-122"/>
                    <a:ea typeface="黑体" panose="02010609060101010101" pitchFamily="49" charset="-122"/>
                  </a:endParaRPr>
                </a:p>
              </p:txBody>
            </p:sp>
            <p:sp>
              <p:nvSpPr>
                <p:cNvPr id="26" name="文本框 25"/>
                <p:cNvSpPr txBox="1"/>
                <p:nvPr/>
              </p:nvSpPr>
              <p:spPr>
                <a:xfrm>
                  <a:off x="10655"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课后作业</a:t>
                  </a:r>
                  <a:endParaRPr lang="zh-CN" altLang="en-US" sz="2000" b="1">
                    <a:latin typeface="黑体" panose="02010609060101010101" pitchFamily="49" charset="-122"/>
                    <a:ea typeface="黑体" panose="02010609060101010101" pitchFamily="49" charset="-122"/>
                  </a:endParaRPr>
                </a:p>
              </p:txBody>
            </p:sp>
            <p:sp>
              <p:nvSpPr>
                <p:cNvPr id="27" name="文本框 26"/>
                <p:cNvSpPr txBox="1"/>
                <p:nvPr/>
              </p:nvSpPr>
              <p:spPr>
                <a:xfrm>
                  <a:off x="4774" y="800"/>
                  <a:ext cx="1984" cy="628"/>
                </a:xfrm>
                <a:prstGeom prst="rect">
                  <a:avLst/>
                </a:prstGeom>
                <a:ln>
                  <a:noFill/>
                </a:ln>
              </p:spPr>
              <p:style>
                <a:lnRef idx="3">
                  <a:schemeClr val="accent4"/>
                </a:lnRef>
                <a:fillRef idx="0">
                  <a:srgbClr val="FFFFFF"/>
                </a:fillRef>
                <a:effectRef idx="0">
                  <a:srgbClr val="FFFFFF"/>
                </a:effectRef>
                <a:fontRef idx="minor">
                  <a:schemeClr val="tx1"/>
                </a:fontRef>
              </p:style>
              <p:txBody>
                <a:bodyPr wrap="square" rtlCol="0">
                  <a:spAutoFit/>
                </a:bodyPr>
                <a:lstStyle/>
                <a:p>
                  <a:pPr algn="ctr"/>
                  <a:r>
                    <a:rPr lang="zh-CN" altLang="en-US" sz="2000" b="1">
                      <a:solidFill>
                        <a:schemeClr val="tx1"/>
                      </a:solidFill>
                      <a:latin typeface="黑体" panose="02010609060101010101" pitchFamily="49" charset="-122"/>
                      <a:ea typeface="黑体" panose="02010609060101010101" pitchFamily="49" charset="-122"/>
                    </a:rPr>
                    <a:t>课堂导入</a:t>
                  </a:r>
                  <a:endParaRPr lang="zh-CN" altLang="en-US" sz="2000" b="1">
                    <a:solidFill>
                      <a:schemeClr val="tx1"/>
                    </a:solidFill>
                    <a:latin typeface="黑体" panose="02010609060101010101" pitchFamily="49" charset="-122"/>
                    <a:ea typeface="黑体" panose="02010609060101010101" pitchFamily="49" charset="-122"/>
                  </a:endParaRPr>
                </a:p>
              </p:txBody>
            </p:sp>
          </p:grpSp>
          <p:cxnSp>
            <p:nvCxnSpPr>
              <p:cNvPr id="28" name="直接连接符 27"/>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grpSp>
      <p:sp>
        <p:nvSpPr>
          <p:cNvPr id="7" name="文本框 6"/>
          <p:cNvSpPr txBox="1"/>
          <p:nvPr/>
        </p:nvSpPr>
        <p:spPr>
          <a:xfrm>
            <a:off x="725805" y="1017950"/>
            <a:ext cx="7795260" cy="523220"/>
          </a:xfrm>
          <a:prstGeom prst="rect">
            <a:avLst/>
          </a:prstGeom>
          <a:noFill/>
        </p:spPr>
        <p:txBody>
          <a:bodyPr wrap="square" rtlCol="0" anchor="t">
            <a:spAutoFit/>
          </a:bodyPr>
          <a:lstStyle/>
          <a:p>
            <a:pPr>
              <a:spcBef>
                <a:spcPct val="50000"/>
              </a:spcBef>
            </a:pPr>
            <a:r>
              <a:rPr kumimoji="1"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二、几种万用表的介绍</a:t>
            </a:r>
            <a:endParaRPr kumimoji="1"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p:txBody>
      </p:sp>
    </p:spTree>
    <p:custDataLst>
      <p:tags r:id="rId4"/>
    </p:custData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sp>
        <p:nvSpPr>
          <p:cNvPr id="5" name="Rectangle 3"/>
          <p:cNvSpPr txBox="1">
            <a:spLocks noChangeArrowheads="1"/>
          </p:cNvSpPr>
          <p:nvPr>
            <p:custDataLst>
              <p:tags r:id="rId2"/>
            </p:custDataLst>
          </p:nvPr>
        </p:nvSpPr>
        <p:spPr bwMode="auto">
          <a:xfrm>
            <a:off x="468313" y="1628776"/>
            <a:ext cx="8207375" cy="4023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lvl1pPr marL="0" indent="0" algn="ctr" defTabSz="457200" rtl="0" eaLnBrk="0" fontAlgn="base" hangingPunct="0">
              <a:spcBef>
                <a:spcPct val="20000"/>
              </a:spcBef>
              <a:spcAft>
                <a:spcPct val="0"/>
              </a:spcAft>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457200" rtl="0" eaLnBrk="0" fontAlgn="base" hangingPunct="0">
              <a:spcBef>
                <a:spcPct val="20000"/>
              </a:spcBef>
              <a:spcAft>
                <a:spcPct val="0"/>
              </a:spcAft>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457200" rtl="0" eaLnBrk="0" fontAlgn="base" hangingPunct="0">
              <a:spcBef>
                <a:spcPct val="20000"/>
              </a:spcBef>
              <a:spcAft>
                <a:spcPct val="0"/>
              </a:spcAft>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457200" rtl="0" eaLnBrk="0" fontAlgn="base" hangingPunct="0">
              <a:spcBef>
                <a:spcPct val="20000"/>
              </a:spcBef>
              <a:spcAft>
                <a:spcPct val="0"/>
              </a:spcAft>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457200" rtl="0" eaLnBrk="0" fontAlgn="base" hangingPunct="0">
              <a:spcBef>
                <a:spcPct val="20000"/>
              </a:spcBef>
              <a:spcAft>
                <a:spcPct val="0"/>
              </a:spcAft>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9pPr>
          </a:lstStyle>
          <a:p>
            <a:pPr algn="l">
              <a:lnSpc>
                <a:spcPct val="90000"/>
              </a:lnSpc>
            </a:pPr>
            <a:r>
              <a:rPr lang="en-US" altLang="zh-CN" sz="2800" b="1" dirty="0">
                <a:solidFill>
                  <a:schemeClr val="dk1"/>
                </a:solidFill>
                <a:latin typeface="黑体" panose="02010609060101010101" pitchFamily="49" charset="-122"/>
                <a:ea typeface="黑体" panose="02010609060101010101" pitchFamily="49" charset="-122"/>
                <a:cs typeface="黑体" panose="02010609060101010101" pitchFamily="49" charset="-122"/>
              </a:rPr>
              <a:t>1.</a:t>
            </a:r>
            <a:r>
              <a:rPr lang="zh-CN" altLang="en-US" sz="2800" b="1" dirty="0">
                <a:solidFill>
                  <a:schemeClr val="dk1"/>
                </a:solidFill>
                <a:latin typeface="黑体" panose="02010609060101010101" pitchFamily="49" charset="-122"/>
                <a:ea typeface="黑体" panose="02010609060101010101" pitchFamily="49" charset="-122"/>
                <a:cs typeface="黑体" panose="02010609060101010101" pitchFamily="49" charset="-122"/>
              </a:rPr>
              <a:t>以下能用于测大电阻的阻值的仪表是</a:t>
            </a:r>
            <a:r>
              <a:rPr lang="en-US" altLang="zh-CN" sz="2800" b="1" dirty="0" smtClean="0">
                <a:solidFill>
                  <a:schemeClr val="dk1"/>
                </a:solidFill>
                <a:latin typeface="黑体" panose="02010609060101010101" pitchFamily="49" charset="-122"/>
                <a:ea typeface="黑体" panose="02010609060101010101" pitchFamily="49" charset="-122"/>
                <a:cs typeface="黑体" panose="02010609060101010101" pitchFamily="49" charset="-122"/>
              </a:rPr>
              <a:t>(  ) </a:t>
            </a:r>
            <a:r>
              <a:rPr lang="zh-CN" altLang="en-US" sz="2800" b="1" dirty="0">
                <a:solidFill>
                  <a:schemeClr val="dk1"/>
                </a:solidFill>
                <a:latin typeface="黑体" panose="02010609060101010101" pitchFamily="49" charset="-122"/>
                <a:ea typeface="黑体" panose="02010609060101010101" pitchFamily="49" charset="-122"/>
                <a:cs typeface="黑体" panose="02010609060101010101" pitchFamily="49" charset="-122"/>
              </a:rPr>
              <a:t>。</a:t>
            </a:r>
            <a:endParaRPr lang="en-US" altLang="zh-CN" sz="2800" b="1"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pPr algn="l">
              <a:lnSpc>
                <a:spcPct val="90000"/>
              </a:lnSpc>
            </a:pPr>
            <a:endParaRPr lang="en-US" altLang="zh-CN" sz="2800" b="1"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pPr algn="l">
              <a:lnSpc>
                <a:spcPct val="90000"/>
              </a:lnSpc>
            </a:pPr>
            <a:r>
              <a:rPr lang="en-US" altLang="zh-CN" sz="2800" b="1" dirty="0">
                <a:solidFill>
                  <a:schemeClr val="dk1"/>
                </a:solidFill>
                <a:latin typeface="黑体" panose="02010609060101010101" pitchFamily="49" charset="-122"/>
                <a:ea typeface="黑体" panose="02010609060101010101" pitchFamily="49" charset="-122"/>
                <a:cs typeface="黑体" panose="02010609060101010101" pitchFamily="49" charset="-122"/>
              </a:rPr>
              <a:t>A.</a:t>
            </a:r>
            <a:r>
              <a:rPr lang="zh-CN" altLang="en-US" sz="2800" b="1" dirty="0">
                <a:solidFill>
                  <a:schemeClr val="dk1"/>
                </a:solidFill>
                <a:latin typeface="黑体" panose="02010609060101010101" pitchFamily="49" charset="-122"/>
                <a:ea typeface="黑体" panose="02010609060101010101" pitchFamily="49" charset="-122"/>
                <a:cs typeface="黑体" panose="02010609060101010101" pitchFamily="49" charset="-122"/>
              </a:rPr>
              <a:t>欧姆表</a:t>
            </a:r>
            <a:endParaRPr lang="en-US" altLang="zh-CN" sz="2800" b="1"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pPr algn="l">
              <a:lnSpc>
                <a:spcPct val="90000"/>
              </a:lnSpc>
            </a:pPr>
            <a:r>
              <a:rPr lang="en-US" altLang="zh-CN" sz="2800" b="1" dirty="0">
                <a:solidFill>
                  <a:schemeClr val="dk1"/>
                </a:solidFill>
                <a:latin typeface="黑体" panose="02010609060101010101" pitchFamily="49" charset="-122"/>
                <a:ea typeface="黑体" panose="02010609060101010101" pitchFamily="49" charset="-122"/>
                <a:cs typeface="黑体" panose="02010609060101010101" pitchFamily="49" charset="-122"/>
              </a:rPr>
              <a:t>B.</a:t>
            </a:r>
            <a:r>
              <a:rPr lang="zh-CN" altLang="en-US" sz="2800" b="1" dirty="0">
                <a:solidFill>
                  <a:schemeClr val="dk1"/>
                </a:solidFill>
                <a:latin typeface="黑体" panose="02010609060101010101" pitchFamily="49" charset="-122"/>
                <a:ea typeface="黑体" panose="02010609060101010101" pitchFamily="49" charset="-122"/>
                <a:cs typeface="黑体" panose="02010609060101010101" pitchFamily="49" charset="-122"/>
              </a:rPr>
              <a:t>万用表</a:t>
            </a:r>
            <a:endParaRPr lang="en-US" altLang="zh-CN" sz="2800" b="1"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pPr algn="l">
              <a:lnSpc>
                <a:spcPct val="90000"/>
              </a:lnSpc>
            </a:pPr>
            <a:r>
              <a:rPr lang="en-US" altLang="zh-CN" sz="2800" b="1" dirty="0">
                <a:solidFill>
                  <a:schemeClr val="dk1"/>
                </a:solidFill>
                <a:latin typeface="黑体" panose="02010609060101010101" pitchFamily="49" charset="-122"/>
                <a:ea typeface="黑体" panose="02010609060101010101" pitchFamily="49" charset="-122"/>
                <a:cs typeface="黑体" panose="02010609060101010101" pitchFamily="49" charset="-122"/>
              </a:rPr>
              <a:t>C.</a:t>
            </a:r>
            <a:r>
              <a:rPr lang="zh-CN" altLang="en-US" sz="2800" b="1" dirty="0">
                <a:solidFill>
                  <a:schemeClr val="dk1"/>
                </a:solidFill>
                <a:latin typeface="黑体" panose="02010609060101010101" pitchFamily="49" charset="-122"/>
                <a:ea typeface="黑体" panose="02010609060101010101" pitchFamily="49" charset="-122"/>
                <a:cs typeface="黑体" panose="02010609060101010101" pitchFamily="49" charset="-122"/>
              </a:rPr>
              <a:t>兆欧表</a:t>
            </a:r>
            <a:endParaRPr lang="zh-CN" altLang="en-US" sz="2800" b="1" dirty="0">
              <a:solidFill>
                <a:schemeClr val="dk1"/>
              </a:solidFill>
              <a:latin typeface="黑体" panose="02010609060101010101" pitchFamily="49" charset="-122"/>
              <a:ea typeface="黑体" panose="02010609060101010101" pitchFamily="49" charset="-122"/>
              <a:cs typeface="黑体" panose="02010609060101010101" pitchFamily="49" charset="-122"/>
            </a:endParaRPr>
          </a:p>
        </p:txBody>
      </p:sp>
      <p:grpSp>
        <p:nvGrpSpPr>
          <p:cNvPr id="2" name="组合 1"/>
          <p:cNvGrpSpPr/>
          <p:nvPr/>
        </p:nvGrpSpPr>
        <p:grpSpPr>
          <a:xfrm>
            <a:off x="104140" y="361315"/>
            <a:ext cx="9046210" cy="523240"/>
            <a:chOff x="164" y="569"/>
            <a:chExt cx="14246" cy="824"/>
          </a:xfrm>
        </p:grpSpPr>
        <p:sp>
          <p:nvSpPr>
            <p:cNvPr id="3" name="文本框 2"/>
            <p:cNvSpPr txBox="1"/>
            <p:nvPr/>
          </p:nvSpPr>
          <p:spPr>
            <a:xfrm>
              <a:off x="164" y="569"/>
              <a:ext cx="12276" cy="824"/>
            </a:xfrm>
            <a:prstGeom prst="rect">
              <a:avLst/>
            </a:prstGeom>
            <a:noFill/>
          </p:spPr>
          <p:txBody>
            <a:bodyPr wrap="square" rtlCol="0" anchor="t">
              <a:spAutoFit/>
            </a:bodyPr>
            <a:lstStyle/>
            <a:p>
              <a:pPr>
                <a:spcBef>
                  <a:spcPct val="50000"/>
                </a:spcBef>
              </a:pPr>
              <a:r>
                <a:rPr kumimoji="1"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单元7.2   万用表</a:t>
              </a:r>
              <a:endParaRPr kumimoji="1"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p:txBody>
        </p:sp>
        <p:grpSp>
          <p:nvGrpSpPr>
            <p:cNvPr id="22" name="组合 21"/>
            <p:cNvGrpSpPr/>
            <p:nvPr/>
          </p:nvGrpSpPr>
          <p:grpSpPr>
            <a:xfrm>
              <a:off x="6546" y="653"/>
              <a:ext cx="7864" cy="640"/>
              <a:chOff x="6546" y="653"/>
              <a:chExt cx="7864" cy="640"/>
            </a:xfrm>
          </p:grpSpPr>
          <p:grpSp>
            <p:nvGrpSpPr>
              <p:cNvPr id="23" name="组合 22"/>
              <p:cNvGrpSpPr/>
              <p:nvPr/>
            </p:nvGrpSpPr>
            <p:grpSpPr>
              <a:xfrm>
                <a:off x="6546" y="653"/>
                <a:ext cx="7865" cy="628"/>
                <a:chOff x="4774" y="800"/>
                <a:chExt cx="7865" cy="628"/>
              </a:xfrm>
            </p:grpSpPr>
            <p:sp>
              <p:nvSpPr>
                <p:cNvPr id="24" name="文本框 23"/>
                <p:cNvSpPr txBox="1"/>
                <p:nvPr/>
              </p:nvSpPr>
              <p:spPr>
                <a:xfrm>
                  <a:off x="6743" y="800"/>
                  <a:ext cx="1984" cy="628"/>
                </a:xfrm>
                <a:prstGeom prst="rect">
                  <a:avLst/>
                </a:prstGeom>
                <a:solidFill>
                  <a:srgbClr val="007AAE"/>
                </a:solidFill>
              </p:spPr>
              <p:style>
                <a:lnRef idx="0">
                  <a:srgbClr val="FFFFFF"/>
                </a:lnRef>
                <a:fillRef idx="2">
                  <a:schemeClr val="accent1"/>
                </a:fillRef>
                <a:effectRef idx="0">
                  <a:srgbClr val="FFFFFF"/>
                </a:effectRef>
                <a:fontRef idx="minor">
                  <a:schemeClr val="lt1"/>
                </a:fontRef>
              </p:style>
              <p:txBody>
                <a:bodyPr wrap="square" rtlCol="0">
                  <a:spAutoFit/>
                </a:bodyPr>
                <a:lstStyle/>
                <a:p>
                  <a:pPr algn="ctr"/>
                  <a:r>
                    <a:rPr lang="zh-CN" altLang="en-US" sz="2000" b="1">
                      <a:latin typeface="黑体" panose="02010609060101010101" pitchFamily="49" charset="-122"/>
                      <a:ea typeface="黑体" panose="02010609060101010101" pitchFamily="49" charset="-122"/>
                    </a:rPr>
                    <a:t>讲授新知</a:t>
                  </a:r>
                  <a:endParaRPr lang="zh-CN" altLang="en-US" sz="2000" b="1">
                    <a:latin typeface="黑体" panose="02010609060101010101" pitchFamily="49" charset="-122"/>
                    <a:ea typeface="黑体" panose="02010609060101010101" pitchFamily="49" charset="-122"/>
                  </a:endParaRPr>
                </a:p>
              </p:txBody>
            </p:sp>
            <p:sp>
              <p:nvSpPr>
                <p:cNvPr id="25" name="文本框 24"/>
                <p:cNvSpPr txBox="1"/>
                <p:nvPr/>
              </p:nvSpPr>
              <p:spPr>
                <a:xfrm>
                  <a:off x="8699"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课堂小结</a:t>
                  </a:r>
                  <a:endParaRPr lang="zh-CN" altLang="en-US" sz="2000" b="1">
                    <a:latin typeface="黑体" panose="02010609060101010101" pitchFamily="49" charset="-122"/>
                    <a:ea typeface="黑体" panose="02010609060101010101" pitchFamily="49" charset="-122"/>
                  </a:endParaRPr>
                </a:p>
              </p:txBody>
            </p:sp>
            <p:sp>
              <p:nvSpPr>
                <p:cNvPr id="26" name="文本框 25"/>
                <p:cNvSpPr txBox="1"/>
                <p:nvPr/>
              </p:nvSpPr>
              <p:spPr>
                <a:xfrm>
                  <a:off x="10655"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课后作业</a:t>
                  </a:r>
                  <a:endParaRPr lang="zh-CN" altLang="en-US" sz="2000" b="1">
                    <a:latin typeface="黑体" panose="02010609060101010101" pitchFamily="49" charset="-122"/>
                    <a:ea typeface="黑体" panose="02010609060101010101" pitchFamily="49" charset="-122"/>
                  </a:endParaRPr>
                </a:p>
              </p:txBody>
            </p:sp>
            <p:sp>
              <p:nvSpPr>
                <p:cNvPr id="27" name="文本框 26"/>
                <p:cNvSpPr txBox="1"/>
                <p:nvPr/>
              </p:nvSpPr>
              <p:spPr>
                <a:xfrm>
                  <a:off x="4774" y="800"/>
                  <a:ext cx="1984" cy="628"/>
                </a:xfrm>
                <a:prstGeom prst="rect">
                  <a:avLst/>
                </a:prstGeom>
                <a:ln>
                  <a:noFill/>
                </a:ln>
              </p:spPr>
              <p:style>
                <a:lnRef idx="3">
                  <a:schemeClr val="accent4"/>
                </a:lnRef>
                <a:fillRef idx="0">
                  <a:srgbClr val="FFFFFF"/>
                </a:fillRef>
                <a:effectRef idx="0">
                  <a:srgbClr val="FFFFFF"/>
                </a:effectRef>
                <a:fontRef idx="minor">
                  <a:schemeClr val="tx1"/>
                </a:fontRef>
              </p:style>
              <p:txBody>
                <a:bodyPr wrap="square" rtlCol="0">
                  <a:spAutoFit/>
                </a:bodyPr>
                <a:lstStyle/>
                <a:p>
                  <a:pPr algn="ctr"/>
                  <a:r>
                    <a:rPr lang="zh-CN" altLang="en-US" sz="2000" b="1">
                      <a:solidFill>
                        <a:schemeClr val="tx1"/>
                      </a:solidFill>
                      <a:latin typeface="黑体" panose="02010609060101010101" pitchFamily="49" charset="-122"/>
                      <a:ea typeface="黑体" panose="02010609060101010101" pitchFamily="49" charset="-122"/>
                    </a:rPr>
                    <a:t>课堂导入</a:t>
                  </a:r>
                  <a:endParaRPr lang="zh-CN" altLang="en-US" sz="2000" b="1">
                    <a:solidFill>
                      <a:schemeClr val="tx1"/>
                    </a:solidFill>
                    <a:latin typeface="黑体" panose="02010609060101010101" pitchFamily="49" charset="-122"/>
                    <a:ea typeface="黑体" panose="02010609060101010101" pitchFamily="49" charset="-122"/>
                  </a:endParaRPr>
                </a:p>
              </p:txBody>
            </p:sp>
          </p:grpSp>
          <p:cxnSp>
            <p:nvCxnSpPr>
              <p:cNvPr id="28" name="直接连接符 27"/>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grpSp>
    </p:spTree>
    <p:custDataLst>
      <p:tags r:id="rId3"/>
    </p:custData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sp>
        <p:nvSpPr>
          <p:cNvPr id="5" name="Rectangle 3"/>
          <p:cNvSpPr txBox="1">
            <a:spLocks noChangeArrowheads="1"/>
          </p:cNvSpPr>
          <p:nvPr>
            <p:custDataLst>
              <p:tags r:id="rId2"/>
            </p:custDataLst>
          </p:nvPr>
        </p:nvSpPr>
        <p:spPr bwMode="auto">
          <a:xfrm>
            <a:off x="870857" y="1382742"/>
            <a:ext cx="7358743" cy="40733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lvl1pPr marL="0" indent="0" algn="ctr" defTabSz="457200" rtl="0" eaLnBrk="0" fontAlgn="base" hangingPunct="0">
              <a:spcBef>
                <a:spcPct val="20000"/>
              </a:spcBef>
              <a:spcAft>
                <a:spcPct val="0"/>
              </a:spcAft>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457200" rtl="0" eaLnBrk="0" fontAlgn="base" hangingPunct="0">
              <a:spcBef>
                <a:spcPct val="20000"/>
              </a:spcBef>
              <a:spcAft>
                <a:spcPct val="0"/>
              </a:spcAft>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457200" rtl="0" eaLnBrk="0" fontAlgn="base" hangingPunct="0">
              <a:spcBef>
                <a:spcPct val="20000"/>
              </a:spcBef>
              <a:spcAft>
                <a:spcPct val="0"/>
              </a:spcAft>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457200" rtl="0" eaLnBrk="0" fontAlgn="base" hangingPunct="0">
              <a:spcBef>
                <a:spcPct val="20000"/>
              </a:spcBef>
              <a:spcAft>
                <a:spcPct val="0"/>
              </a:spcAft>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457200" rtl="0" eaLnBrk="0" fontAlgn="base" hangingPunct="0">
              <a:spcBef>
                <a:spcPct val="20000"/>
              </a:spcBef>
              <a:spcAft>
                <a:spcPct val="0"/>
              </a:spcAft>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9pPr>
          </a:lstStyle>
          <a:p>
            <a:pPr algn="l">
              <a:lnSpc>
                <a:spcPct val="150000"/>
              </a:lnSpc>
            </a:pPr>
            <a:endParaRPr lang="en-US" altLang="zh-CN" sz="2400" dirty="0">
              <a:solidFill>
                <a:schemeClr val="dk1"/>
              </a:solidFill>
              <a:latin typeface="黑体" panose="02010609060101010101" pitchFamily="49" charset="-122"/>
              <a:ea typeface="黑体" panose="02010609060101010101" pitchFamily="49" charset="-122"/>
            </a:endParaRPr>
          </a:p>
          <a:p>
            <a:pPr algn="l">
              <a:lnSpc>
                <a:spcPct val="150000"/>
              </a:lnSpc>
            </a:pPr>
            <a:r>
              <a:rPr lang="zh-CN" altLang="en-US" dirty="0">
                <a:solidFill>
                  <a:srgbClr val="000000"/>
                </a:solidFill>
                <a:highlight>
                  <a:srgbClr val="FFFF00"/>
                </a:highlight>
                <a:latin typeface="黑体" panose="02010609060101010101" pitchFamily="49" charset="-122"/>
                <a:ea typeface="黑体" panose="02010609060101010101" pitchFamily="49" charset="-122"/>
                <a:cs typeface="黑体" panose="02010609060101010101" pitchFamily="49" charset="-122"/>
              </a:rPr>
              <a:t>万用表</a:t>
            </a:r>
            <a:r>
              <a:rPr lang="zh-CN" altLang="en-US" sz="2800" dirty="0">
                <a:solidFill>
                  <a:schemeClr val="dk1"/>
                </a:solidFill>
                <a:latin typeface="黑体" panose="02010609060101010101" pitchFamily="49" charset="-122"/>
                <a:ea typeface="黑体" panose="02010609060101010101" pitchFamily="49" charset="-122"/>
              </a:rPr>
              <a:t>是一种多量程、多用途的电工测量仪表，它有磁电式和数字式两种，可以测交直流电压电流、电阻，还能测量电感、电容等其他电学量</a:t>
            </a:r>
            <a:r>
              <a:rPr lang="zh-CN" altLang="en-US" sz="2800" dirty="0" smtClean="0">
                <a:solidFill>
                  <a:schemeClr val="dk1"/>
                </a:solidFill>
                <a:latin typeface="黑体" panose="02010609060101010101" pitchFamily="49" charset="-122"/>
                <a:ea typeface="黑体" panose="02010609060101010101" pitchFamily="49" charset="-122"/>
              </a:rPr>
              <a:t>。</a:t>
            </a:r>
            <a:endParaRPr lang="zh-CN" altLang="en-US" sz="2800" dirty="0" smtClean="0">
              <a:solidFill>
                <a:schemeClr val="dk1"/>
              </a:solidFill>
              <a:latin typeface="黑体" panose="02010609060101010101" pitchFamily="49" charset="-122"/>
              <a:ea typeface="黑体" panose="02010609060101010101" pitchFamily="49" charset="-122"/>
            </a:endParaRPr>
          </a:p>
        </p:txBody>
      </p:sp>
      <p:grpSp>
        <p:nvGrpSpPr>
          <p:cNvPr id="3" name="组合 2"/>
          <p:cNvGrpSpPr/>
          <p:nvPr/>
        </p:nvGrpSpPr>
        <p:grpSpPr>
          <a:xfrm>
            <a:off x="396240" y="361315"/>
            <a:ext cx="8754110" cy="523240"/>
            <a:chOff x="624" y="569"/>
            <a:chExt cx="13786" cy="824"/>
          </a:xfrm>
        </p:grpSpPr>
        <p:sp>
          <p:nvSpPr>
            <p:cNvPr id="13" name="文本框 12"/>
            <p:cNvSpPr txBox="1"/>
            <p:nvPr/>
          </p:nvSpPr>
          <p:spPr>
            <a:xfrm>
              <a:off x="624" y="569"/>
              <a:ext cx="11816" cy="824"/>
            </a:xfrm>
            <a:prstGeom prst="rect">
              <a:avLst/>
            </a:prstGeom>
            <a:noFill/>
          </p:spPr>
          <p:txBody>
            <a:bodyPr wrap="square" rtlCol="0" anchor="t">
              <a:spAutoFit/>
            </a:bodyPr>
            <a:lstStyle/>
            <a:p>
              <a:pPr>
                <a:spcBef>
                  <a:spcPct val="50000"/>
                </a:spcBef>
              </a:pPr>
              <a:r>
                <a:rPr kumimoji="1"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单元7.2 </a:t>
              </a:r>
              <a:r>
                <a:rPr kumimoji="1"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万用表</a:t>
              </a:r>
              <a:endParaRPr kumimoji="1"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p:txBody>
        </p:sp>
        <p:grpSp>
          <p:nvGrpSpPr>
            <p:cNvPr id="14" name="组合 13"/>
            <p:cNvGrpSpPr/>
            <p:nvPr/>
          </p:nvGrpSpPr>
          <p:grpSpPr>
            <a:xfrm>
              <a:off x="6546" y="653"/>
              <a:ext cx="7864" cy="640"/>
              <a:chOff x="6546" y="653"/>
              <a:chExt cx="7864" cy="640"/>
            </a:xfrm>
          </p:grpSpPr>
          <p:grpSp>
            <p:nvGrpSpPr>
              <p:cNvPr id="15" name="组合 14"/>
              <p:cNvGrpSpPr/>
              <p:nvPr/>
            </p:nvGrpSpPr>
            <p:grpSpPr>
              <a:xfrm>
                <a:off x="6546" y="653"/>
                <a:ext cx="7865" cy="628"/>
                <a:chOff x="4774" y="800"/>
                <a:chExt cx="7865" cy="628"/>
              </a:xfrm>
            </p:grpSpPr>
            <p:sp>
              <p:nvSpPr>
                <p:cNvPr id="16" name="文本框 15"/>
                <p:cNvSpPr txBox="1"/>
                <p:nvPr/>
              </p:nvSpPr>
              <p:spPr>
                <a:xfrm>
                  <a:off x="6743" y="800"/>
                  <a:ext cx="1984" cy="628"/>
                </a:xfrm>
                <a:prstGeom prst="rect">
                  <a:avLst/>
                </a:prstGeom>
                <a:noFill/>
                <a:ln>
                  <a:noFill/>
                </a:ln>
                <a:extLst>
                  <a:ext uri="{909E8E84-426E-40DD-AFC4-6F175D3DCCD1}">
                    <a14:hiddenFill xmlns:a14="http://schemas.microsoft.com/office/drawing/2010/main">
                      <a:solidFill>
                        <a:srgbClr val="007AAE"/>
                      </a:solidFill>
                    </a14:hiddenFill>
                  </a:ext>
                </a:extLst>
              </p:spPr>
              <p:style>
                <a:lnRef idx="0">
                  <a:srgbClr val="FFFFFF"/>
                </a:lnRef>
                <a:fillRef idx="2">
                  <a:schemeClr val="accent1"/>
                </a:fillRef>
                <a:effectRef idx="0">
                  <a:srgbClr val="FFFFFF"/>
                </a:effectRef>
                <a:fontRef idx="minor">
                  <a:schemeClr val="lt1"/>
                </a:fontRef>
              </p:style>
              <p:txBody>
                <a:bodyPr wrap="square" rtlCol="0">
                  <a:spAutoFit/>
                </a:bodyPr>
                <a:lstStyle/>
                <a:p>
                  <a:pPr algn="ctr"/>
                  <a:r>
                    <a:rPr lang="zh-CN" altLang="en-US" sz="2000" b="1">
                      <a:solidFill>
                        <a:schemeClr val="tx1"/>
                      </a:solidFill>
                      <a:latin typeface="黑体" panose="02010609060101010101" pitchFamily="49" charset="-122"/>
                      <a:ea typeface="黑体" panose="02010609060101010101" pitchFamily="49" charset="-122"/>
                    </a:rPr>
                    <a:t>讲授新知</a:t>
                  </a:r>
                  <a:endParaRPr lang="zh-CN" altLang="en-US" sz="2000" b="1">
                    <a:solidFill>
                      <a:schemeClr val="tx1"/>
                    </a:solidFill>
                    <a:latin typeface="黑体" panose="02010609060101010101" pitchFamily="49" charset="-122"/>
                    <a:ea typeface="黑体" panose="02010609060101010101" pitchFamily="49" charset="-122"/>
                  </a:endParaRPr>
                </a:p>
              </p:txBody>
            </p:sp>
            <p:sp>
              <p:nvSpPr>
                <p:cNvPr id="17" name="文本框 16"/>
                <p:cNvSpPr txBox="1"/>
                <p:nvPr/>
              </p:nvSpPr>
              <p:spPr>
                <a:xfrm>
                  <a:off x="8699" y="800"/>
                  <a:ext cx="1984" cy="628"/>
                </a:xfrm>
                <a:prstGeom prst="rect">
                  <a:avLst/>
                </a:prstGeom>
                <a:solidFill>
                  <a:srgbClr val="007AAE"/>
                </a:solidFill>
              </p:spPr>
              <p:txBody>
                <a:bodyPr wrap="square" rtlCol="0">
                  <a:spAutoFit/>
                </a:bodyPr>
                <a:lstStyle/>
                <a:p>
                  <a:pPr algn="ctr"/>
                  <a:r>
                    <a:rPr lang="zh-CN" altLang="en-US" sz="2000" b="1">
                      <a:solidFill>
                        <a:schemeClr val="bg1"/>
                      </a:solidFill>
                      <a:latin typeface="黑体" panose="02010609060101010101" pitchFamily="49" charset="-122"/>
                      <a:ea typeface="黑体" panose="02010609060101010101" pitchFamily="49" charset="-122"/>
                    </a:rPr>
                    <a:t>课堂小结</a:t>
                  </a:r>
                  <a:endParaRPr lang="zh-CN" altLang="en-US" sz="2000" b="1">
                    <a:solidFill>
                      <a:schemeClr val="bg1"/>
                    </a:solidFill>
                    <a:latin typeface="黑体" panose="02010609060101010101" pitchFamily="49" charset="-122"/>
                    <a:ea typeface="黑体" panose="02010609060101010101" pitchFamily="49" charset="-122"/>
                  </a:endParaRPr>
                </a:p>
              </p:txBody>
            </p:sp>
            <p:sp>
              <p:nvSpPr>
                <p:cNvPr id="18" name="文本框 17"/>
                <p:cNvSpPr txBox="1"/>
                <p:nvPr/>
              </p:nvSpPr>
              <p:spPr>
                <a:xfrm>
                  <a:off x="10655"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课后作业</a:t>
                  </a:r>
                  <a:endParaRPr lang="zh-CN" altLang="en-US" sz="2000" b="1">
                    <a:latin typeface="黑体" panose="02010609060101010101" pitchFamily="49" charset="-122"/>
                    <a:ea typeface="黑体" panose="02010609060101010101" pitchFamily="49" charset="-122"/>
                  </a:endParaRPr>
                </a:p>
              </p:txBody>
            </p:sp>
            <p:sp>
              <p:nvSpPr>
                <p:cNvPr id="19" name="文本框 18"/>
                <p:cNvSpPr txBox="1"/>
                <p:nvPr/>
              </p:nvSpPr>
              <p:spPr>
                <a:xfrm>
                  <a:off x="4774" y="800"/>
                  <a:ext cx="1984" cy="628"/>
                </a:xfrm>
                <a:prstGeom prst="rect">
                  <a:avLst/>
                </a:prstGeom>
                <a:ln>
                  <a:noFill/>
                </a:ln>
              </p:spPr>
              <p:style>
                <a:lnRef idx="3">
                  <a:schemeClr val="accent4"/>
                </a:lnRef>
                <a:fillRef idx="0">
                  <a:srgbClr val="FFFFFF"/>
                </a:fillRef>
                <a:effectRef idx="0">
                  <a:srgbClr val="FFFFFF"/>
                </a:effectRef>
                <a:fontRef idx="minor">
                  <a:schemeClr val="tx1"/>
                </a:fontRef>
              </p:style>
              <p:txBody>
                <a:bodyPr wrap="square" rtlCol="0">
                  <a:spAutoFit/>
                </a:bodyPr>
                <a:lstStyle/>
                <a:p>
                  <a:pPr algn="ctr"/>
                  <a:r>
                    <a:rPr lang="zh-CN" altLang="en-US" sz="2000" b="1">
                      <a:solidFill>
                        <a:schemeClr val="tx1"/>
                      </a:solidFill>
                      <a:latin typeface="黑体" panose="02010609060101010101" pitchFamily="49" charset="-122"/>
                      <a:ea typeface="黑体" panose="02010609060101010101" pitchFamily="49" charset="-122"/>
                    </a:rPr>
                    <a:t>课堂导入</a:t>
                  </a:r>
                  <a:endParaRPr lang="zh-CN" altLang="en-US" sz="2000" b="1">
                    <a:solidFill>
                      <a:schemeClr val="tx1"/>
                    </a:solidFill>
                    <a:latin typeface="黑体" panose="02010609060101010101" pitchFamily="49" charset="-122"/>
                    <a:ea typeface="黑体" panose="02010609060101010101" pitchFamily="49" charset="-122"/>
                  </a:endParaRPr>
                </a:p>
              </p:txBody>
            </p:sp>
          </p:grpSp>
          <p:cxnSp>
            <p:nvCxnSpPr>
              <p:cNvPr id="21" name="直接连接符 20"/>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grpSp>
    </p:spTree>
    <p:custDataLst>
      <p:tags r:id="rId3"/>
    </p:custData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srcRect/>
          <a:stretch>
            <a:fillRect/>
          </a:stretch>
        </p:blipFill>
        <p:spPr bwMode="auto">
          <a:xfrm>
            <a:off x="2937754" y="2371016"/>
            <a:ext cx="2783529" cy="24101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2" name="组合 1"/>
          <p:cNvGrpSpPr/>
          <p:nvPr/>
        </p:nvGrpSpPr>
        <p:grpSpPr>
          <a:xfrm>
            <a:off x="631190" y="361315"/>
            <a:ext cx="8519160" cy="523240"/>
            <a:chOff x="994" y="569"/>
            <a:chExt cx="13416" cy="824"/>
          </a:xfrm>
        </p:grpSpPr>
        <p:sp>
          <p:nvSpPr>
            <p:cNvPr id="3" name="文本框 2"/>
            <p:cNvSpPr txBox="1"/>
            <p:nvPr/>
          </p:nvSpPr>
          <p:spPr>
            <a:xfrm>
              <a:off x="994" y="569"/>
              <a:ext cx="11446" cy="824"/>
            </a:xfrm>
            <a:prstGeom prst="rect">
              <a:avLst/>
            </a:prstGeom>
            <a:noFill/>
          </p:spPr>
          <p:txBody>
            <a:bodyPr wrap="square" rtlCol="0" anchor="t">
              <a:spAutoFit/>
            </a:bodyPr>
            <a:lstStyle/>
            <a:p>
              <a:pPr>
                <a:spcBef>
                  <a:spcPct val="50000"/>
                </a:spcBef>
              </a:pPr>
              <a:r>
                <a:rPr kumimoji="1"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单元7.2  </a:t>
              </a:r>
              <a:r>
                <a:rPr kumimoji="1"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万用表</a:t>
              </a:r>
              <a:endParaRPr kumimoji="1"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p:txBody>
        </p:sp>
        <p:grpSp>
          <p:nvGrpSpPr>
            <p:cNvPr id="22" name="组合 21"/>
            <p:cNvGrpSpPr/>
            <p:nvPr/>
          </p:nvGrpSpPr>
          <p:grpSpPr>
            <a:xfrm>
              <a:off x="6546" y="653"/>
              <a:ext cx="7864" cy="640"/>
              <a:chOff x="6546" y="653"/>
              <a:chExt cx="7864" cy="640"/>
            </a:xfrm>
          </p:grpSpPr>
          <p:grpSp>
            <p:nvGrpSpPr>
              <p:cNvPr id="23" name="组合 22"/>
              <p:cNvGrpSpPr/>
              <p:nvPr/>
            </p:nvGrpSpPr>
            <p:grpSpPr>
              <a:xfrm>
                <a:off x="6546" y="653"/>
                <a:ext cx="7865" cy="628"/>
                <a:chOff x="4774" y="800"/>
                <a:chExt cx="7865" cy="628"/>
              </a:xfrm>
            </p:grpSpPr>
            <p:sp>
              <p:nvSpPr>
                <p:cNvPr id="24" name="文本框 23"/>
                <p:cNvSpPr txBox="1"/>
                <p:nvPr/>
              </p:nvSpPr>
              <p:spPr>
                <a:xfrm>
                  <a:off x="6743" y="800"/>
                  <a:ext cx="1984" cy="628"/>
                </a:xfrm>
                <a:prstGeom prst="rect">
                  <a:avLst/>
                </a:prstGeom>
                <a:noFill/>
              </p:spPr>
              <p:txBody>
                <a:bodyPr wrap="square" rtlCol="0">
                  <a:spAutoFit/>
                </a:bodyPr>
                <a:lstStyle/>
                <a:p>
                  <a:pPr lvl="0" algn="ctr">
                    <a:buClrTx/>
                    <a:buSzTx/>
                    <a:buFontTx/>
                  </a:pPr>
                  <a:r>
                    <a:rPr lang="zh-CN" altLang="en-US" sz="2000" b="1">
                      <a:latin typeface="黑体" panose="02010609060101010101" pitchFamily="49" charset="-122"/>
                      <a:ea typeface="黑体" panose="02010609060101010101" pitchFamily="49" charset="-122"/>
                      <a:sym typeface="+mn-ea"/>
                    </a:rPr>
                    <a:t>讲授新知</a:t>
                  </a:r>
                  <a:endParaRPr lang="zh-CN" altLang="en-US" sz="2000" b="1">
                    <a:latin typeface="黑体" panose="02010609060101010101" pitchFamily="49" charset="-122"/>
                    <a:ea typeface="黑体" panose="02010609060101010101" pitchFamily="49" charset="-122"/>
                    <a:sym typeface="+mn-ea"/>
                  </a:endParaRPr>
                </a:p>
              </p:txBody>
            </p:sp>
            <p:sp>
              <p:nvSpPr>
                <p:cNvPr id="25" name="文本框 24"/>
                <p:cNvSpPr txBox="1"/>
                <p:nvPr/>
              </p:nvSpPr>
              <p:spPr>
                <a:xfrm>
                  <a:off x="8699"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课堂小结</a:t>
                  </a:r>
                  <a:endParaRPr lang="zh-CN" altLang="en-US" sz="2000" b="1">
                    <a:latin typeface="黑体" panose="02010609060101010101" pitchFamily="49" charset="-122"/>
                    <a:ea typeface="黑体" panose="02010609060101010101" pitchFamily="49" charset="-122"/>
                  </a:endParaRPr>
                </a:p>
              </p:txBody>
            </p:sp>
            <p:sp>
              <p:nvSpPr>
                <p:cNvPr id="26" name="文本框 25"/>
                <p:cNvSpPr txBox="1"/>
                <p:nvPr/>
              </p:nvSpPr>
              <p:spPr>
                <a:xfrm>
                  <a:off x="10655" y="800"/>
                  <a:ext cx="1984" cy="628"/>
                </a:xfrm>
                <a:prstGeom prst="rect">
                  <a:avLst/>
                </a:prstGeom>
                <a:solidFill>
                  <a:srgbClr val="007AAE"/>
                </a:solidFill>
              </p:spPr>
              <p:style>
                <a:lnRef idx="0">
                  <a:srgbClr val="FFFFFF"/>
                </a:lnRef>
                <a:fillRef idx="2">
                  <a:schemeClr val="accent1"/>
                </a:fillRef>
                <a:effectRef idx="0">
                  <a:srgbClr val="FFFFFF"/>
                </a:effectRef>
                <a:fontRef idx="minor">
                  <a:schemeClr val="lt1"/>
                </a:fontRef>
              </p:style>
              <p:txBody>
                <a:bodyPr vertOverflow="overflow" horzOverflow="overflow" vert="horz" wrap="square" numCol="1" spcCol="0" rtlCol="0" fromWordArt="0" anchor="ctr" anchorCtr="0" forceAA="0" compatLnSpc="1">
                  <a:spAutoFit/>
                </a:bodyPr>
                <a:lstStyle/>
                <a:p>
                  <a:pPr lvl="0" algn="ctr">
                    <a:buClrTx/>
                    <a:buSzTx/>
                    <a:buFontTx/>
                  </a:pPr>
                  <a:r>
                    <a:rPr lang="zh-CN" altLang="en-US" sz="2000" b="1">
                      <a:latin typeface="黑体" panose="02010609060101010101" pitchFamily="49" charset="-122"/>
                      <a:ea typeface="黑体" panose="02010609060101010101" pitchFamily="49" charset="-122"/>
                      <a:sym typeface="+mn-ea"/>
                    </a:rPr>
                    <a:t>课后作业</a:t>
                  </a:r>
                  <a:endParaRPr lang="zh-CN" altLang="en-US" sz="2000" b="1">
                    <a:latin typeface="黑体" panose="02010609060101010101" pitchFamily="49" charset="-122"/>
                    <a:ea typeface="黑体" panose="02010609060101010101" pitchFamily="49" charset="-122"/>
                    <a:sym typeface="+mn-ea"/>
                  </a:endParaRPr>
                </a:p>
              </p:txBody>
            </p:sp>
            <p:sp>
              <p:nvSpPr>
                <p:cNvPr id="27" name="文本框 26"/>
                <p:cNvSpPr txBox="1"/>
                <p:nvPr/>
              </p:nvSpPr>
              <p:spPr>
                <a:xfrm>
                  <a:off x="4774" y="800"/>
                  <a:ext cx="1984" cy="628"/>
                </a:xfrm>
                <a:prstGeom prst="rect">
                  <a:avLst/>
                </a:prstGeom>
                <a:ln>
                  <a:noFill/>
                </a:ln>
              </p:spPr>
              <p:style>
                <a:lnRef idx="3">
                  <a:schemeClr val="accent4"/>
                </a:lnRef>
                <a:fillRef idx="0">
                  <a:srgbClr val="FFFFFF"/>
                </a:fillRef>
                <a:effectRef idx="0">
                  <a:srgbClr val="FFFFFF"/>
                </a:effectRef>
                <a:fontRef idx="minor">
                  <a:schemeClr val="tx1"/>
                </a:fontRef>
              </p:style>
              <p:txBody>
                <a:bodyPr wrap="square" rtlCol="0">
                  <a:spAutoFit/>
                </a:bodyPr>
                <a:lstStyle/>
                <a:p>
                  <a:pPr algn="ctr"/>
                  <a:r>
                    <a:rPr lang="zh-CN" altLang="en-US" sz="2000" b="1">
                      <a:solidFill>
                        <a:schemeClr val="tx1"/>
                      </a:solidFill>
                      <a:latin typeface="黑体" panose="02010609060101010101" pitchFamily="49" charset="-122"/>
                      <a:ea typeface="黑体" panose="02010609060101010101" pitchFamily="49" charset="-122"/>
                    </a:rPr>
                    <a:t>课堂导入</a:t>
                  </a:r>
                  <a:endParaRPr lang="zh-CN" altLang="en-US" sz="2000" b="1">
                    <a:solidFill>
                      <a:schemeClr val="tx1"/>
                    </a:solidFill>
                    <a:latin typeface="黑体" panose="02010609060101010101" pitchFamily="49" charset="-122"/>
                    <a:ea typeface="黑体" panose="02010609060101010101" pitchFamily="49" charset="-122"/>
                  </a:endParaRPr>
                </a:p>
              </p:txBody>
            </p:sp>
          </p:grpSp>
          <p:cxnSp>
            <p:nvCxnSpPr>
              <p:cNvPr id="28" name="直接连接符 27"/>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grpSp>
    </p:spTree>
    <p:custDataLst>
      <p:tags r:id="rId3"/>
    </p:custData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标题 8"/>
          <p:cNvSpPr>
            <a:spLocks noGrp="1"/>
          </p:cNvSpPr>
          <p:nvPr>
            <p:ph type="title"/>
            <p:custDataLst>
              <p:tags r:id="rId1"/>
            </p:custDataLst>
          </p:nvPr>
        </p:nvSpPr>
        <p:spPr>
          <a:xfrm>
            <a:off x="2367643" y="4106978"/>
            <a:ext cx="6767309" cy="706501"/>
          </a:xfrm>
        </p:spPr>
        <p:txBody>
          <a:bodyPr/>
          <a:lstStyle/>
          <a:p>
            <a:pPr marL="0" indent="0" algn="l">
              <a:lnSpc>
                <a:spcPct val="90000"/>
              </a:lnSpc>
              <a:spcBef>
                <a:spcPts val="0"/>
              </a:spcBef>
              <a:spcAft>
                <a:spcPts val="0"/>
              </a:spcAft>
              <a:buSzPct val="100000"/>
              <a:buNone/>
            </a:pPr>
            <a:r>
              <a:rPr lang="zh-CN" altLang="en-US" sz="3300" dirty="0">
                <a:solidFill>
                  <a:schemeClr val="lt1"/>
                </a:solidFill>
                <a:latin typeface="+mj-lt"/>
                <a:cs typeface="+mj-cs"/>
              </a:rPr>
              <a:t>作业布置</a:t>
            </a:r>
            <a:endParaRPr lang="zh-CN" altLang="en-US" sz="3300" dirty="0">
              <a:solidFill>
                <a:schemeClr val="lt1"/>
              </a:solidFill>
              <a:latin typeface="+mj-lt"/>
              <a:cs typeface="+mj-cs"/>
            </a:endParaRPr>
          </a:p>
        </p:txBody>
      </p:sp>
      <p:sp>
        <p:nvSpPr>
          <p:cNvPr id="4" name="文本占位符 3"/>
          <p:cNvSpPr>
            <a:spLocks noGrp="1"/>
          </p:cNvSpPr>
          <p:nvPr>
            <p:ph type="body" sz="quarter" idx="13"/>
            <p:custDataLst>
              <p:tags r:id="rId2"/>
            </p:custDataLst>
          </p:nvPr>
        </p:nvSpPr>
        <p:spPr>
          <a:xfrm>
            <a:off x="2358170" y="5009673"/>
            <a:ext cx="6776781" cy="574517"/>
          </a:xfrm>
        </p:spPr>
        <p:txBody>
          <a:bodyPr/>
          <a:lstStyle/>
          <a:p>
            <a:r>
              <a:rPr lang="en-US" altLang="zh-CN">
                <a:solidFill>
                  <a:schemeClr val="lt1"/>
                </a:solidFill>
                <a:latin typeface="+mn-lt"/>
              </a:rPr>
              <a:t>General PPT template technology of the Internet</a:t>
            </a:r>
            <a:endParaRPr lang="en-US" altLang="zh-CN">
              <a:solidFill>
                <a:schemeClr val="lt1"/>
              </a:solidFill>
              <a:latin typeface="+mn-lt"/>
            </a:endParaRPr>
          </a:p>
        </p:txBody>
      </p:sp>
      <p:grpSp>
        <p:nvGrpSpPr>
          <p:cNvPr id="2" name="组合 1"/>
          <p:cNvGrpSpPr/>
          <p:nvPr/>
        </p:nvGrpSpPr>
        <p:grpSpPr>
          <a:xfrm>
            <a:off x="104140" y="361315"/>
            <a:ext cx="9046210" cy="460375"/>
            <a:chOff x="164" y="569"/>
            <a:chExt cx="14246" cy="725"/>
          </a:xfrm>
        </p:grpSpPr>
        <p:sp>
          <p:nvSpPr>
            <p:cNvPr id="7" name="文本框 6"/>
            <p:cNvSpPr txBox="1"/>
            <p:nvPr/>
          </p:nvSpPr>
          <p:spPr>
            <a:xfrm>
              <a:off x="164" y="569"/>
              <a:ext cx="12276" cy="725"/>
            </a:xfrm>
            <a:prstGeom prst="rect">
              <a:avLst/>
            </a:prstGeom>
            <a:noFill/>
          </p:spPr>
          <p:txBody>
            <a:bodyPr wrap="square" rtlCol="0" anchor="t">
              <a:spAutoFit/>
            </a:bodyPr>
            <a:lstStyle/>
            <a:p>
              <a:pPr>
                <a:spcBef>
                  <a:spcPct val="50000"/>
                </a:spcBef>
              </a:pPr>
              <a:r>
                <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单元7.2   万用表</a:t>
              </a:r>
              <a:endPar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p:txBody>
        </p:sp>
        <p:grpSp>
          <p:nvGrpSpPr>
            <p:cNvPr id="8" name="组合 7"/>
            <p:cNvGrpSpPr/>
            <p:nvPr/>
          </p:nvGrpSpPr>
          <p:grpSpPr>
            <a:xfrm>
              <a:off x="6546" y="653"/>
              <a:ext cx="7864" cy="640"/>
              <a:chOff x="6546" y="653"/>
              <a:chExt cx="7864" cy="640"/>
            </a:xfrm>
          </p:grpSpPr>
          <p:grpSp>
            <p:nvGrpSpPr>
              <p:cNvPr id="10" name="组合 9"/>
              <p:cNvGrpSpPr/>
              <p:nvPr/>
            </p:nvGrpSpPr>
            <p:grpSpPr>
              <a:xfrm>
                <a:off x="6546" y="653"/>
                <a:ext cx="7865" cy="628"/>
                <a:chOff x="4774" y="800"/>
                <a:chExt cx="7865" cy="628"/>
              </a:xfrm>
            </p:grpSpPr>
            <p:sp>
              <p:nvSpPr>
                <p:cNvPr id="5" name="文本框 4"/>
                <p:cNvSpPr txBox="1"/>
                <p:nvPr/>
              </p:nvSpPr>
              <p:spPr>
                <a:xfrm>
                  <a:off x="6743" y="800"/>
                  <a:ext cx="1984" cy="628"/>
                </a:xfrm>
                <a:prstGeom prst="rect">
                  <a:avLst/>
                </a:prstGeom>
                <a:noFill/>
                <a:ln>
                  <a:noFill/>
                </a:ln>
                <a:extLst>
                  <a:ext uri="{909E8E84-426E-40DD-AFC4-6F175D3DCCD1}">
                    <a14:hiddenFill xmlns:a14="http://schemas.microsoft.com/office/drawing/2010/main">
                      <a:solidFill>
                        <a:srgbClr val="007AAE"/>
                      </a:solidFill>
                    </a14:hiddenFill>
                  </a:ext>
                </a:extLst>
              </p:spPr>
              <p:style>
                <a:lnRef idx="0">
                  <a:srgbClr val="FFFFFF"/>
                </a:lnRef>
                <a:fillRef idx="2">
                  <a:schemeClr val="accent1"/>
                </a:fillRef>
                <a:effectRef idx="0">
                  <a:srgbClr val="FFFFFF"/>
                </a:effectRef>
                <a:fontRef idx="minor">
                  <a:schemeClr val="lt1"/>
                </a:fontRef>
              </p:style>
              <p:txBody>
                <a:bodyPr wrap="square" rtlCol="0">
                  <a:spAutoFit/>
                </a:bodyPr>
                <a:lstStyle/>
                <a:p>
                  <a:pPr algn="ctr"/>
                  <a:r>
                    <a:rPr lang="zh-CN" altLang="en-US" sz="2000" b="1">
                      <a:solidFill>
                        <a:schemeClr val="tx1"/>
                      </a:solidFill>
                      <a:latin typeface="黑体" panose="02010609060101010101" pitchFamily="49" charset="-122"/>
                      <a:ea typeface="黑体" panose="02010609060101010101" pitchFamily="49" charset="-122"/>
                    </a:rPr>
                    <a:t>讲授新知</a:t>
                  </a:r>
                  <a:endParaRPr lang="zh-CN" altLang="en-US" sz="2000" b="1">
                    <a:solidFill>
                      <a:schemeClr val="tx1"/>
                    </a:solidFill>
                    <a:latin typeface="黑体" panose="02010609060101010101" pitchFamily="49" charset="-122"/>
                    <a:ea typeface="黑体" panose="02010609060101010101" pitchFamily="49" charset="-122"/>
                  </a:endParaRPr>
                </a:p>
              </p:txBody>
            </p:sp>
            <p:sp>
              <p:nvSpPr>
                <p:cNvPr id="11" name="文本框 10"/>
                <p:cNvSpPr txBox="1"/>
                <p:nvPr/>
              </p:nvSpPr>
              <p:spPr>
                <a:xfrm>
                  <a:off x="8699" y="800"/>
                  <a:ext cx="1984" cy="628"/>
                </a:xfrm>
                <a:prstGeom prst="rect">
                  <a:avLst/>
                </a:prstGeom>
                <a:noFill/>
                <a:extLst>
                  <a:ext uri="{909E8E84-426E-40DD-AFC4-6F175D3DCCD1}">
                    <a14:hiddenFill xmlns:a14="http://schemas.microsoft.com/office/drawing/2010/main">
                      <a:solidFill>
                        <a:srgbClr val="007AAE"/>
                      </a:solidFill>
                    </a14:hiddenFill>
                  </a:ext>
                </a:extLst>
              </p:spPr>
              <p:txBody>
                <a:bodyPr wrap="square" rtlCol="0">
                  <a:spAutoFit/>
                </a:bodyPr>
                <a:lstStyle/>
                <a:p>
                  <a:pPr algn="ctr"/>
                  <a:r>
                    <a:rPr lang="zh-CN" altLang="en-US" sz="2000" b="1">
                      <a:solidFill>
                        <a:schemeClr val="tx1"/>
                      </a:solidFill>
                      <a:latin typeface="黑体" panose="02010609060101010101" pitchFamily="49" charset="-122"/>
                      <a:ea typeface="黑体" panose="02010609060101010101" pitchFamily="49" charset="-122"/>
                    </a:rPr>
                    <a:t>课堂小结</a:t>
                  </a:r>
                  <a:endParaRPr lang="zh-CN" altLang="en-US" sz="2000" b="1">
                    <a:solidFill>
                      <a:schemeClr val="tx1"/>
                    </a:solidFill>
                    <a:latin typeface="黑体" panose="02010609060101010101" pitchFamily="49" charset="-122"/>
                    <a:ea typeface="黑体" panose="02010609060101010101" pitchFamily="49" charset="-122"/>
                  </a:endParaRPr>
                </a:p>
              </p:txBody>
            </p:sp>
            <p:sp>
              <p:nvSpPr>
                <p:cNvPr id="20" name="文本框 19"/>
                <p:cNvSpPr txBox="1"/>
                <p:nvPr/>
              </p:nvSpPr>
              <p:spPr>
                <a:xfrm>
                  <a:off x="10655" y="800"/>
                  <a:ext cx="1984" cy="628"/>
                </a:xfrm>
                <a:prstGeom prst="rect">
                  <a:avLst/>
                </a:prstGeom>
                <a:solidFill>
                  <a:srgbClr val="007AAE"/>
                </a:solidFill>
              </p:spPr>
              <p:txBody>
                <a:bodyPr wrap="square" rtlCol="0">
                  <a:spAutoFit/>
                </a:bodyPr>
                <a:lstStyle/>
                <a:p>
                  <a:pPr algn="ctr"/>
                  <a:r>
                    <a:rPr lang="zh-CN" altLang="en-US" sz="2000" b="1">
                      <a:solidFill>
                        <a:schemeClr val="bg1"/>
                      </a:solidFill>
                      <a:latin typeface="黑体" panose="02010609060101010101" pitchFamily="49" charset="-122"/>
                      <a:ea typeface="黑体" panose="02010609060101010101" pitchFamily="49" charset="-122"/>
                    </a:rPr>
                    <a:t>课后作业</a:t>
                  </a:r>
                  <a:endParaRPr lang="zh-CN" altLang="en-US" sz="2000" b="1">
                    <a:solidFill>
                      <a:schemeClr val="bg1"/>
                    </a:solidFill>
                    <a:latin typeface="黑体" panose="02010609060101010101" pitchFamily="49" charset="-122"/>
                    <a:ea typeface="黑体" panose="02010609060101010101" pitchFamily="49" charset="-122"/>
                  </a:endParaRPr>
                </a:p>
              </p:txBody>
            </p:sp>
            <p:sp>
              <p:nvSpPr>
                <p:cNvPr id="22" name="文本框 21"/>
                <p:cNvSpPr txBox="1"/>
                <p:nvPr/>
              </p:nvSpPr>
              <p:spPr>
                <a:xfrm>
                  <a:off x="4774" y="800"/>
                  <a:ext cx="1984" cy="628"/>
                </a:xfrm>
                <a:prstGeom prst="rect">
                  <a:avLst/>
                </a:prstGeom>
                <a:ln>
                  <a:noFill/>
                </a:ln>
              </p:spPr>
              <p:style>
                <a:lnRef idx="3">
                  <a:schemeClr val="accent4"/>
                </a:lnRef>
                <a:fillRef idx="0">
                  <a:srgbClr val="FFFFFF"/>
                </a:fillRef>
                <a:effectRef idx="0">
                  <a:srgbClr val="FFFFFF"/>
                </a:effectRef>
                <a:fontRef idx="minor">
                  <a:schemeClr val="tx1"/>
                </a:fontRef>
              </p:style>
              <p:txBody>
                <a:bodyPr wrap="square" rtlCol="0">
                  <a:spAutoFit/>
                </a:bodyPr>
                <a:lstStyle/>
                <a:p>
                  <a:pPr algn="ctr"/>
                  <a:r>
                    <a:rPr lang="zh-CN" altLang="en-US" sz="2000" b="1">
                      <a:solidFill>
                        <a:schemeClr val="tx1"/>
                      </a:solidFill>
                      <a:latin typeface="黑体" panose="02010609060101010101" pitchFamily="49" charset="-122"/>
                      <a:ea typeface="黑体" panose="02010609060101010101" pitchFamily="49" charset="-122"/>
                    </a:rPr>
                    <a:t>课堂导入</a:t>
                  </a:r>
                  <a:endParaRPr lang="zh-CN" altLang="en-US" sz="2000" b="1">
                    <a:solidFill>
                      <a:schemeClr val="tx1"/>
                    </a:solidFill>
                    <a:latin typeface="黑体" panose="02010609060101010101" pitchFamily="49" charset="-122"/>
                    <a:ea typeface="黑体" panose="02010609060101010101" pitchFamily="49" charset="-122"/>
                  </a:endParaRPr>
                </a:p>
              </p:txBody>
            </p:sp>
          </p:grpSp>
          <p:cxnSp>
            <p:nvCxnSpPr>
              <p:cNvPr id="23" name="直接连接符 22"/>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grpSp>
    </p:spTree>
    <p:custDataLst>
      <p:tags r:id="rId3"/>
    </p:custData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sp>
        <p:nvSpPr>
          <p:cNvPr id="4" name="Rectangle 3"/>
          <p:cNvSpPr txBox="1">
            <a:spLocks noChangeArrowheads="1"/>
          </p:cNvSpPr>
          <p:nvPr>
            <p:custDataLst>
              <p:tags r:id="rId2"/>
            </p:custDataLst>
          </p:nvPr>
        </p:nvSpPr>
        <p:spPr bwMode="auto">
          <a:xfrm>
            <a:off x="468313" y="2108835"/>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lvl1pPr marL="0" indent="0" algn="ctr" defTabSz="457200" rtl="0" eaLnBrk="0" fontAlgn="base" hangingPunct="0">
              <a:spcBef>
                <a:spcPct val="20000"/>
              </a:spcBef>
              <a:spcAft>
                <a:spcPct val="0"/>
              </a:spcAft>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457200" rtl="0" eaLnBrk="0" fontAlgn="base" hangingPunct="0">
              <a:spcBef>
                <a:spcPct val="20000"/>
              </a:spcBef>
              <a:spcAft>
                <a:spcPct val="0"/>
              </a:spcAft>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457200" rtl="0" eaLnBrk="0" fontAlgn="base" hangingPunct="0">
              <a:spcBef>
                <a:spcPct val="20000"/>
              </a:spcBef>
              <a:spcAft>
                <a:spcPct val="0"/>
              </a:spcAft>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457200" rtl="0" eaLnBrk="0" fontAlgn="base" hangingPunct="0">
              <a:spcBef>
                <a:spcPct val="20000"/>
              </a:spcBef>
              <a:spcAft>
                <a:spcPct val="0"/>
              </a:spcAft>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457200" rtl="0" eaLnBrk="0" fontAlgn="base" hangingPunct="0">
              <a:spcBef>
                <a:spcPct val="20000"/>
              </a:spcBef>
              <a:spcAft>
                <a:spcPct val="0"/>
              </a:spcAft>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9pPr>
          </a:lstStyle>
          <a:p>
            <a:pPr>
              <a:lnSpc>
                <a:spcPct val="90000"/>
              </a:lnSpc>
            </a:pPr>
            <a:r>
              <a:rPr lang="zh-CN" altLang="en-US" sz="2400" dirty="0" smtClean="0">
                <a:solidFill>
                  <a:schemeClr val="dk1"/>
                </a:solidFill>
                <a:latin typeface="黑体" panose="02010609060101010101" pitchFamily="49" charset="-122"/>
                <a:ea typeface="黑体" panose="02010609060101010101" pitchFamily="49" charset="-122"/>
                <a:cs typeface="黑体" panose="02010609060101010101" pitchFamily="49" charset="-122"/>
              </a:rPr>
              <a:t>电工</a:t>
            </a:r>
            <a:r>
              <a:rPr lang="zh-CN" altLang="en-US" sz="2400" dirty="0">
                <a:solidFill>
                  <a:schemeClr val="dk1"/>
                </a:solidFill>
                <a:latin typeface="黑体" panose="02010609060101010101" pitchFamily="49" charset="-122"/>
                <a:ea typeface="黑体" panose="02010609060101010101" pitchFamily="49" charset="-122"/>
                <a:cs typeface="黑体" panose="02010609060101010101" pitchFamily="49" charset="-122"/>
              </a:rPr>
              <a:t>仪器的发张之路：万用表的历程</a:t>
            </a:r>
            <a:endParaRPr lang="zh-CN" altLang="en-US"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pPr algn="l">
              <a:lnSpc>
                <a:spcPct val="125000"/>
              </a:lnSpc>
              <a:spcBef>
                <a:spcPts val="20"/>
              </a:spcBef>
              <a:spcAft>
                <a:spcPts val="0"/>
              </a:spcAft>
            </a:pPr>
            <a:r>
              <a:rPr lang="zh-CN" altLang="en-US" sz="2400" dirty="0" smtClean="0">
                <a:solidFill>
                  <a:schemeClr val="dk1"/>
                </a:solidFill>
                <a:latin typeface="黑体" panose="02010609060101010101" pitchFamily="49" charset="-122"/>
                <a:ea typeface="黑体" panose="02010609060101010101" pitchFamily="49" charset="-122"/>
                <a:cs typeface="黑体" panose="02010609060101010101" pitchFamily="49" charset="-122"/>
              </a:rPr>
              <a:t>    </a:t>
            </a:r>
            <a:r>
              <a:rPr lang="zh-CN" altLang="en-US" sz="2000" dirty="0" smtClean="0">
                <a:solidFill>
                  <a:schemeClr val="dk1"/>
                </a:solidFill>
                <a:latin typeface="黑体" panose="02010609060101010101" pitchFamily="49" charset="-122"/>
                <a:ea typeface="黑体" panose="02010609060101010101" pitchFamily="49" charset="-122"/>
                <a:cs typeface="黑体" panose="02010609060101010101" pitchFamily="49" charset="-122"/>
              </a:rPr>
              <a:t>万用表</a:t>
            </a:r>
            <a:r>
              <a:rPr lang="zh-CN" altLang="en-US" sz="2000" dirty="0">
                <a:solidFill>
                  <a:schemeClr val="dk1"/>
                </a:solidFill>
                <a:latin typeface="黑体" panose="02010609060101010101" pitchFamily="49" charset="-122"/>
                <a:ea typeface="黑体" panose="02010609060101010101" pitchFamily="49" charset="-122"/>
                <a:cs typeface="黑体" panose="02010609060101010101" pitchFamily="49" charset="-122"/>
              </a:rPr>
              <a:t>是电气工程史上的重要发明之一，它的出现极大地推动了电气工程和电子测量技术的发展。早期，电学测量需依赖多种单一功能仪器，如电压表、电流表等，这些仪器在测量复杂电路时显得繁琐且效率低下。因此，人们迫切需要一种多功能电气测试仪器，以满足同时测试多种电气量的需求。</a:t>
            </a:r>
            <a:endParaRPr lang="zh-CN" altLang="en-US" sz="2000"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pPr algn="l">
              <a:lnSpc>
                <a:spcPct val="125000"/>
              </a:lnSpc>
              <a:spcBef>
                <a:spcPts val="20"/>
              </a:spcBef>
              <a:spcAft>
                <a:spcPts val="0"/>
              </a:spcAft>
            </a:pPr>
            <a:r>
              <a:rPr lang="en-US" altLang="zh-CN" sz="2000" dirty="0" smtClean="0">
                <a:solidFill>
                  <a:schemeClr val="dk1"/>
                </a:solidFill>
                <a:latin typeface="黑体" panose="02010609060101010101" pitchFamily="49" charset="-122"/>
                <a:ea typeface="黑体" panose="02010609060101010101" pitchFamily="49" charset="-122"/>
                <a:cs typeface="黑体" panose="02010609060101010101" pitchFamily="49" charset="-122"/>
              </a:rPr>
              <a:t>    1820</a:t>
            </a:r>
            <a:r>
              <a:rPr lang="zh-CN" altLang="en-US" sz="2000" dirty="0">
                <a:solidFill>
                  <a:schemeClr val="dk1"/>
                </a:solidFill>
                <a:latin typeface="黑体" panose="02010609060101010101" pitchFamily="49" charset="-122"/>
                <a:ea typeface="黑体" panose="02010609060101010101" pitchFamily="49" charset="-122"/>
                <a:cs typeface="黑体" panose="02010609060101010101" pitchFamily="49" charset="-122"/>
              </a:rPr>
              <a:t>年，第一个用于检测电流的指针表，被称为检流计（或称为电流计）问世。但此设备仅用于检测电流，且非常笨重和脆弱，不适用于现场作业。随后，基于活动线圈机构的电流表被发明，它可以显示电流的大小，并通过增加分流电阻、串联电阻等，实现了对电压、电阻的测量，为万用表的诞生奠定了基础。</a:t>
            </a:r>
            <a:endParaRPr lang="zh-CN" altLang="en-US" sz="2000" dirty="0">
              <a:solidFill>
                <a:schemeClr val="dk1"/>
              </a:solidFill>
              <a:latin typeface="黑体" panose="02010609060101010101" pitchFamily="49" charset="-122"/>
              <a:ea typeface="黑体" panose="02010609060101010101" pitchFamily="49" charset="-122"/>
              <a:cs typeface="黑体" panose="02010609060101010101" pitchFamily="49" charset="-122"/>
            </a:endParaRPr>
          </a:p>
        </p:txBody>
      </p:sp>
      <p:grpSp>
        <p:nvGrpSpPr>
          <p:cNvPr id="2" name="组合 1"/>
          <p:cNvGrpSpPr/>
          <p:nvPr/>
        </p:nvGrpSpPr>
        <p:grpSpPr>
          <a:xfrm>
            <a:off x="104140" y="361315"/>
            <a:ext cx="9046845" cy="523240"/>
            <a:chOff x="164" y="569"/>
            <a:chExt cx="14247" cy="824"/>
          </a:xfrm>
        </p:grpSpPr>
        <p:sp>
          <p:nvSpPr>
            <p:cNvPr id="3" name="文本框 2"/>
            <p:cNvSpPr txBox="1"/>
            <p:nvPr/>
          </p:nvSpPr>
          <p:spPr>
            <a:xfrm>
              <a:off x="164" y="569"/>
              <a:ext cx="12276" cy="824"/>
            </a:xfrm>
            <a:prstGeom prst="rect">
              <a:avLst/>
            </a:prstGeom>
            <a:noFill/>
          </p:spPr>
          <p:txBody>
            <a:bodyPr wrap="square" rtlCol="0" anchor="t">
              <a:spAutoFit/>
            </a:bodyPr>
            <a:lstStyle/>
            <a:p>
              <a:pPr>
                <a:spcBef>
                  <a:spcPct val="50000"/>
                </a:spcBef>
              </a:pPr>
              <a:r>
                <a:rPr kumimoji="1"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单元7.2   万用表</a:t>
              </a:r>
              <a:endParaRPr kumimoji="1"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p:txBody>
        </p:sp>
        <p:grpSp>
          <p:nvGrpSpPr>
            <p:cNvPr id="22" name="组合 21"/>
            <p:cNvGrpSpPr/>
            <p:nvPr/>
          </p:nvGrpSpPr>
          <p:grpSpPr>
            <a:xfrm>
              <a:off x="6302" y="653"/>
              <a:ext cx="8109" cy="641"/>
              <a:chOff x="6302" y="653"/>
              <a:chExt cx="8109" cy="641"/>
            </a:xfrm>
          </p:grpSpPr>
          <p:grpSp>
            <p:nvGrpSpPr>
              <p:cNvPr id="23" name="组合 22"/>
              <p:cNvGrpSpPr/>
              <p:nvPr/>
            </p:nvGrpSpPr>
            <p:grpSpPr>
              <a:xfrm>
                <a:off x="6302" y="653"/>
                <a:ext cx="8109" cy="630"/>
                <a:chOff x="4530" y="800"/>
                <a:chExt cx="8109" cy="630"/>
              </a:xfrm>
            </p:grpSpPr>
            <p:sp>
              <p:nvSpPr>
                <p:cNvPr id="25" name="文本框 24"/>
                <p:cNvSpPr txBox="1"/>
                <p:nvPr/>
              </p:nvSpPr>
              <p:spPr>
                <a:xfrm>
                  <a:off x="8699"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课堂小结</a:t>
                  </a:r>
                  <a:endParaRPr lang="zh-CN" altLang="en-US" sz="2000" b="1">
                    <a:latin typeface="黑体" panose="02010609060101010101" pitchFamily="49" charset="-122"/>
                    <a:ea typeface="黑体" panose="02010609060101010101" pitchFamily="49" charset="-122"/>
                  </a:endParaRPr>
                </a:p>
              </p:txBody>
            </p:sp>
            <p:sp>
              <p:nvSpPr>
                <p:cNvPr id="26" name="文本框 25"/>
                <p:cNvSpPr txBox="1"/>
                <p:nvPr/>
              </p:nvSpPr>
              <p:spPr>
                <a:xfrm>
                  <a:off x="10655"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课后作业</a:t>
                  </a:r>
                  <a:endParaRPr lang="zh-CN" altLang="en-US" sz="2000" b="1">
                    <a:latin typeface="黑体" panose="02010609060101010101" pitchFamily="49" charset="-122"/>
                    <a:ea typeface="黑体" panose="02010609060101010101" pitchFamily="49" charset="-122"/>
                  </a:endParaRPr>
                </a:p>
              </p:txBody>
            </p:sp>
            <p:sp>
              <p:nvSpPr>
                <p:cNvPr id="27" name="文本框 26"/>
                <p:cNvSpPr txBox="1"/>
                <p:nvPr/>
              </p:nvSpPr>
              <p:spPr>
                <a:xfrm>
                  <a:off x="6698" y="800"/>
                  <a:ext cx="1984" cy="630"/>
                </a:xfrm>
                <a:prstGeom prst="rect">
                  <a:avLst/>
                </a:prstGeom>
                <a:ln>
                  <a:noFill/>
                </a:ln>
              </p:spPr>
              <p:style>
                <a:lnRef idx="3">
                  <a:schemeClr val="accent4"/>
                </a:lnRef>
                <a:fillRef idx="0">
                  <a:srgbClr val="FFFFFF"/>
                </a:fillRef>
                <a:effectRef idx="0">
                  <a:srgbClr val="FFFFFF"/>
                </a:effectRef>
                <a:fontRef idx="minor">
                  <a:schemeClr val="tx1"/>
                </a:fontRef>
              </p:style>
              <p:txBody>
                <a:bodyPr wrap="square" rtlCol="0">
                  <a:spAutoFit/>
                </a:bodyPr>
                <a:lstStyle/>
                <a:p>
                  <a:pPr algn="ctr"/>
                  <a:r>
                    <a:rPr lang="zh-CN" altLang="en-US" sz="2000" b="1" dirty="0" smtClean="0">
                      <a:solidFill>
                        <a:schemeClr val="tx1"/>
                      </a:solidFill>
                      <a:latin typeface="黑体" panose="02010609060101010101" pitchFamily="49" charset="-122"/>
                      <a:ea typeface="黑体" panose="02010609060101010101" pitchFamily="49" charset="-122"/>
                    </a:rPr>
                    <a:t>讲授新知</a:t>
                  </a:r>
                  <a:endParaRPr lang="zh-CN" altLang="en-US" sz="2000" b="1" dirty="0">
                    <a:solidFill>
                      <a:schemeClr val="tx1"/>
                    </a:solidFill>
                    <a:latin typeface="黑体" panose="02010609060101010101" pitchFamily="49" charset="-122"/>
                    <a:ea typeface="黑体" panose="02010609060101010101" pitchFamily="49" charset="-122"/>
                  </a:endParaRPr>
                </a:p>
              </p:txBody>
            </p:sp>
            <p:sp>
              <p:nvSpPr>
                <p:cNvPr id="12" name="文本框 23"/>
                <p:cNvSpPr txBox="1"/>
                <p:nvPr/>
              </p:nvSpPr>
              <p:spPr>
                <a:xfrm>
                  <a:off x="4530" y="800"/>
                  <a:ext cx="1984" cy="628"/>
                </a:xfrm>
                <a:prstGeom prst="rect">
                  <a:avLst/>
                </a:prstGeom>
                <a:solidFill>
                  <a:srgbClr val="007AAE"/>
                </a:solidFill>
              </p:spPr>
              <p:style>
                <a:lnRef idx="0">
                  <a:srgbClr val="FFFFFF"/>
                </a:lnRef>
                <a:fillRef idx="2">
                  <a:schemeClr val="accent1"/>
                </a:fillRef>
                <a:effectRef idx="0">
                  <a:srgbClr val="FFFFFF"/>
                </a:effectRef>
                <a:fontRef idx="minor">
                  <a:schemeClr val="lt1"/>
                </a:fontRef>
              </p:style>
              <p:txBody>
                <a:bodyPr wrap="square" rtlCol="0">
                  <a:spAutoFit/>
                </a:bodyPr>
                <a:lstStyle/>
                <a:p>
                  <a:pPr algn="ctr"/>
                  <a:r>
                    <a:rPr lang="zh-CN" altLang="en-US" sz="2000" b="1" dirty="0" smtClean="0">
                      <a:latin typeface="黑体" panose="02010609060101010101" pitchFamily="49" charset="-122"/>
                      <a:ea typeface="黑体" panose="02010609060101010101" pitchFamily="49" charset="-122"/>
                    </a:rPr>
                    <a:t>课堂导入</a:t>
                  </a:r>
                  <a:endParaRPr lang="zh-CN" altLang="en-US" sz="2000" b="1" dirty="0">
                    <a:latin typeface="黑体" panose="02010609060101010101" pitchFamily="49" charset="-122"/>
                    <a:ea typeface="黑体" panose="02010609060101010101" pitchFamily="49" charset="-122"/>
                  </a:endParaRPr>
                </a:p>
              </p:txBody>
            </p:sp>
          </p:grpSp>
          <p:cxnSp>
            <p:nvCxnSpPr>
              <p:cNvPr id="28" name="直接连接符 27"/>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grpSp>
      <p:sp>
        <p:nvSpPr>
          <p:cNvPr id="13" name="Rectangle 3"/>
          <p:cNvSpPr>
            <a:spLocks noGrp="1"/>
          </p:cNvSpPr>
          <p:nvPr>
            <p:custDataLst>
              <p:tags r:id="rId3"/>
            </p:custDataLst>
          </p:nvPr>
        </p:nvSpPr>
        <p:spPr>
          <a:xfrm>
            <a:off x="468680" y="1250157"/>
            <a:ext cx="8229600" cy="646112"/>
          </a:xfrm>
          <a:prstGeom prst="rect">
            <a:avLst/>
          </a:prstGeom>
          <a:noFill/>
          <a:ln w="9525">
            <a:noFill/>
          </a:ln>
        </p:spPr>
        <p:txBody>
          <a:bodyPr vert="horz" wrap="square" lIns="91440" tIns="45720" rIns="91440" bIns="45720" anchor="t" anchorCtr="0"/>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ea typeface="+mn-ea"/>
              </a:defRPr>
            </a:lvl2pPr>
            <a:lvl3pPr marL="1143000" indent="-228600" algn="l" rtl="0" eaLnBrk="0" fontAlgn="base" hangingPunct="0">
              <a:spcBef>
                <a:spcPct val="20000"/>
              </a:spcBef>
              <a:spcAft>
                <a:spcPct val="0"/>
              </a:spcAft>
              <a:buChar char="•"/>
              <a:defRPr sz="2400">
                <a:solidFill>
                  <a:schemeClr val="tx1"/>
                </a:solidFill>
                <a:latin typeface="+mn-lt"/>
                <a:ea typeface="+mn-ea"/>
              </a:defRPr>
            </a:lvl3pPr>
            <a:lvl4pPr marL="1600200" indent="-228600" algn="l" rtl="0" eaLnBrk="0" fontAlgn="base" hangingPunct="0">
              <a:spcBef>
                <a:spcPct val="20000"/>
              </a:spcBef>
              <a:spcAft>
                <a:spcPct val="0"/>
              </a:spcAft>
              <a:buChar char="–"/>
              <a:defRPr sz="2000">
                <a:solidFill>
                  <a:schemeClr val="tx1"/>
                </a:solidFill>
                <a:latin typeface="+mn-lt"/>
                <a:ea typeface="+mn-ea"/>
              </a:defRPr>
            </a:lvl4pPr>
            <a:lvl5pPr marL="2057400" indent="-228600" algn="l" rtl="0" eaLnBrk="0" fontAlgn="base" hangingPunct="0">
              <a:spcBef>
                <a:spcPct val="20000"/>
              </a:spcBef>
              <a:spcAft>
                <a:spcPct val="0"/>
              </a:spcAft>
              <a:buChar char="»"/>
              <a:defRPr sz="2000">
                <a:solidFill>
                  <a:schemeClr val="tx1"/>
                </a:solidFill>
                <a:latin typeface="+mn-lt"/>
                <a:ea typeface="+mn-ea"/>
              </a:defRPr>
            </a:lvl5pPr>
            <a:lvl6pPr marL="2514600" indent="-228600" algn="l" rtl="0" fontAlgn="base">
              <a:spcBef>
                <a:spcPct val="20000"/>
              </a:spcBef>
              <a:spcAft>
                <a:spcPct val="0"/>
              </a:spcAft>
              <a:buChar char="»"/>
              <a:defRPr sz="2000">
                <a:solidFill>
                  <a:schemeClr val="tx1"/>
                </a:solidFill>
                <a:latin typeface="+mn-lt"/>
                <a:ea typeface="+mn-ea"/>
              </a:defRPr>
            </a:lvl6pPr>
            <a:lvl7pPr marL="2971800" indent="-228600" algn="l" rtl="0" fontAlgn="base">
              <a:spcBef>
                <a:spcPct val="20000"/>
              </a:spcBef>
              <a:spcAft>
                <a:spcPct val="0"/>
              </a:spcAft>
              <a:buChar char="»"/>
              <a:defRPr sz="2000">
                <a:solidFill>
                  <a:schemeClr val="tx1"/>
                </a:solidFill>
                <a:latin typeface="+mn-lt"/>
                <a:ea typeface="+mn-ea"/>
              </a:defRPr>
            </a:lvl7pPr>
            <a:lvl8pPr marL="3429000" indent="-228600" algn="l" rtl="0" fontAlgn="base">
              <a:spcBef>
                <a:spcPct val="20000"/>
              </a:spcBef>
              <a:spcAft>
                <a:spcPct val="0"/>
              </a:spcAft>
              <a:buChar char="»"/>
              <a:defRPr sz="2000">
                <a:solidFill>
                  <a:schemeClr val="tx1"/>
                </a:solidFill>
                <a:latin typeface="+mn-lt"/>
                <a:ea typeface="+mn-ea"/>
              </a:defRPr>
            </a:lvl8pPr>
            <a:lvl9pPr marL="3886200" indent="-228600" algn="l" rtl="0" fontAlgn="base">
              <a:spcBef>
                <a:spcPct val="20000"/>
              </a:spcBef>
              <a:spcAft>
                <a:spcPct val="0"/>
              </a:spcAft>
              <a:buChar char="»"/>
              <a:defRPr sz="2000">
                <a:solidFill>
                  <a:schemeClr val="tx1"/>
                </a:solidFill>
                <a:latin typeface="+mn-lt"/>
                <a:ea typeface="+mn-ea"/>
              </a:defRPr>
            </a:lvl9pPr>
          </a:lstStyle>
          <a:p>
            <a:pPr eaLnBrk="1" hangingPunct="1"/>
            <a:r>
              <a:rPr lang="zh-CN" altLang="en-US" dirty="0">
                <a:solidFill>
                  <a:schemeClr val="dk1"/>
                </a:solidFill>
                <a:latin typeface="黑体" panose="02010609060101010101" pitchFamily="49" charset="-122"/>
                <a:ea typeface="黑体" panose="02010609060101010101" pitchFamily="49" charset="-122"/>
                <a:cs typeface="黑体" panose="02010609060101010101" pitchFamily="49" charset="-122"/>
                <a:sym typeface="+mn-ea"/>
              </a:rPr>
              <a:t>新技术新知识</a:t>
            </a:r>
            <a:endParaRPr lang="zh-CN" altLang="en-US" b="1" i="1" dirty="0">
              <a:solidFill>
                <a:schemeClr val="dk1">
                  <a:lumMod val="85000"/>
                  <a:lumOff val="15000"/>
                </a:schemeClr>
              </a:solidFill>
              <a:latin typeface="黑体" panose="02010609060101010101" pitchFamily="49" charset="-122"/>
              <a:ea typeface="黑体" panose="02010609060101010101" pitchFamily="49" charset="-122"/>
            </a:endParaRPr>
          </a:p>
        </p:txBody>
      </p:sp>
    </p:spTree>
    <p:custDataLst>
      <p:tags r:id="rId4"/>
    </p:custData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sp>
        <p:nvSpPr>
          <p:cNvPr id="4" name="Rectangle 3"/>
          <p:cNvSpPr txBox="1">
            <a:spLocks noChangeArrowheads="1"/>
          </p:cNvSpPr>
          <p:nvPr>
            <p:custDataLst>
              <p:tags r:id="rId2"/>
            </p:custDataLst>
          </p:nvPr>
        </p:nvSpPr>
        <p:spPr bwMode="auto">
          <a:xfrm>
            <a:off x="468313" y="1628775"/>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lvl1pPr marL="0" indent="0" algn="ctr" defTabSz="457200" rtl="0" eaLnBrk="0" fontAlgn="base" hangingPunct="0">
              <a:spcBef>
                <a:spcPct val="20000"/>
              </a:spcBef>
              <a:spcAft>
                <a:spcPct val="0"/>
              </a:spcAft>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457200" rtl="0" eaLnBrk="0" fontAlgn="base" hangingPunct="0">
              <a:spcBef>
                <a:spcPct val="20000"/>
              </a:spcBef>
              <a:spcAft>
                <a:spcPct val="0"/>
              </a:spcAft>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457200" rtl="0" eaLnBrk="0" fontAlgn="base" hangingPunct="0">
              <a:spcBef>
                <a:spcPct val="20000"/>
              </a:spcBef>
              <a:spcAft>
                <a:spcPct val="0"/>
              </a:spcAft>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457200" rtl="0" eaLnBrk="0" fontAlgn="base" hangingPunct="0">
              <a:spcBef>
                <a:spcPct val="20000"/>
              </a:spcBef>
              <a:spcAft>
                <a:spcPct val="0"/>
              </a:spcAft>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457200" rtl="0" eaLnBrk="0" fontAlgn="base" hangingPunct="0">
              <a:spcBef>
                <a:spcPct val="20000"/>
              </a:spcBef>
              <a:spcAft>
                <a:spcPct val="0"/>
              </a:spcAft>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9pPr>
          </a:lstStyle>
          <a:p>
            <a:pPr algn="l">
              <a:lnSpc>
                <a:spcPct val="90000"/>
              </a:lnSpc>
            </a:pPr>
            <a:r>
              <a:rPr lang="zh-CN" altLang="en-US" dirty="0">
                <a:solidFill>
                  <a:srgbClr val="000000"/>
                </a:solidFill>
                <a:highlight>
                  <a:srgbClr val="FFFF00"/>
                </a:highlight>
                <a:latin typeface="黑体" panose="02010609060101010101" pitchFamily="49" charset="-122"/>
                <a:ea typeface="黑体" panose="02010609060101010101" pitchFamily="49" charset="-122"/>
                <a:cs typeface="黑体" panose="02010609060101010101" pitchFamily="49" charset="-122"/>
              </a:rPr>
              <a:t>电工测量</a:t>
            </a:r>
            <a:r>
              <a:rPr lang="zh-CN" altLang="en-US" dirty="0" smtClean="0">
                <a:solidFill>
                  <a:schemeClr val="dk1"/>
                </a:solidFill>
                <a:latin typeface="黑体" panose="02010609060101010101" pitchFamily="49" charset="-122"/>
                <a:ea typeface="黑体" panose="02010609060101010101" pitchFamily="49" charset="-122"/>
                <a:cs typeface="黑体" panose="02010609060101010101" pitchFamily="49" charset="-122"/>
              </a:rPr>
              <a:t>：</a:t>
            </a:r>
            <a:r>
              <a:rPr lang="zh-CN" altLang="en-US" sz="2800" dirty="0" smtClean="0">
                <a:solidFill>
                  <a:schemeClr val="dk1"/>
                </a:solidFill>
                <a:latin typeface="黑体" panose="02010609060101010101" pitchFamily="49" charset="-122"/>
                <a:ea typeface="黑体" panose="02010609060101010101" pitchFamily="49" charset="-122"/>
                <a:cs typeface="黑体" panose="02010609060101010101" pitchFamily="49" charset="-122"/>
              </a:rPr>
              <a:t>将</a:t>
            </a: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被测的电量（或磁量）与同类标准量进行比较的过程。 </a:t>
            </a:r>
            <a:endPar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pPr algn="l">
              <a:lnSpc>
                <a:spcPct val="90000"/>
              </a:lnSpc>
            </a:pP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电工测量</a:t>
            </a:r>
            <a:r>
              <a:rPr lang="zh-CN" altLang="en-US" sz="2800" dirty="0" smtClean="0">
                <a:solidFill>
                  <a:schemeClr val="dk1"/>
                </a:solidFill>
                <a:latin typeface="黑体" panose="02010609060101010101" pitchFamily="49" charset="-122"/>
                <a:ea typeface="黑体" panose="02010609060101010101" pitchFamily="49" charset="-122"/>
                <a:cs typeface="黑体" panose="02010609060101010101" pitchFamily="49" charset="-122"/>
              </a:rPr>
              <a:t>技术的几</a:t>
            </a: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项优点：</a:t>
            </a:r>
            <a:endPar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pPr algn="l">
              <a:lnSpc>
                <a:spcPct val="90000"/>
              </a:lnSpc>
              <a:buFontTx/>
              <a:buNone/>
            </a:pPr>
            <a:r>
              <a:rPr lang="en-US" altLang="zh-CN" sz="2800" dirty="0" smtClean="0">
                <a:solidFill>
                  <a:schemeClr val="dk1"/>
                </a:solidFill>
                <a:latin typeface="黑体" panose="02010609060101010101" pitchFamily="49" charset="-122"/>
                <a:ea typeface="黑体" panose="02010609060101010101" pitchFamily="49" charset="-122"/>
                <a:cs typeface="黑体" panose="02010609060101010101" pitchFamily="49" charset="-122"/>
              </a:rPr>
              <a:t>  1.</a:t>
            </a:r>
            <a:r>
              <a:rPr lang="zh-CN" altLang="en-US" sz="2800" dirty="0" smtClean="0">
                <a:solidFill>
                  <a:schemeClr val="dk1"/>
                </a:solidFill>
                <a:latin typeface="黑体" panose="02010609060101010101" pitchFamily="49" charset="-122"/>
                <a:ea typeface="黑体" panose="02010609060101010101" pitchFamily="49" charset="-122"/>
                <a:cs typeface="黑体" panose="02010609060101010101" pitchFamily="49" charset="-122"/>
              </a:rPr>
              <a:t>电工</a:t>
            </a: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测量仪表的结构简单，使用方便，并有足够的准确度。</a:t>
            </a:r>
            <a:endPar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pPr algn="l">
              <a:lnSpc>
                <a:spcPct val="90000"/>
              </a:lnSpc>
              <a:buFontTx/>
              <a:buNone/>
            </a:pPr>
            <a:r>
              <a:rPr lang="en-US" altLang="zh-CN" sz="2800" dirty="0" smtClean="0">
                <a:solidFill>
                  <a:schemeClr val="dk1"/>
                </a:solidFill>
                <a:latin typeface="黑体" panose="02010609060101010101" pitchFamily="49" charset="-122"/>
                <a:ea typeface="黑体" panose="02010609060101010101" pitchFamily="49" charset="-122"/>
                <a:cs typeface="黑体" panose="02010609060101010101" pitchFamily="49" charset="-122"/>
              </a:rPr>
              <a:t>  2.</a:t>
            </a:r>
            <a:r>
              <a:rPr lang="zh-CN" altLang="en-US" sz="2800" dirty="0" smtClean="0">
                <a:solidFill>
                  <a:schemeClr val="dk1"/>
                </a:solidFill>
                <a:latin typeface="黑体" panose="02010609060101010101" pitchFamily="49" charset="-122"/>
                <a:ea typeface="黑体" panose="02010609060101010101" pitchFamily="49" charset="-122"/>
                <a:cs typeface="黑体" panose="02010609060101010101" pitchFamily="49" charset="-122"/>
              </a:rPr>
              <a:t>电工</a:t>
            </a: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测量仪表可以灵活安装在需要进行测量的地方，并可实现自动记录。</a:t>
            </a:r>
            <a:endPar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pPr algn="l">
              <a:lnSpc>
                <a:spcPct val="90000"/>
              </a:lnSpc>
              <a:buFontTx/>
              <a:buNone/>
            </a:pPr>
            <a:r>
              <a:rPr lang="en-US" altLang="zh-CN" sz="2800" dirty="0" smtClean="0">
                <a:solidFill>
                  <a:schemeClr val="dk1"/>
                </a:solidFill>
                <a:latin typeface="黑体" panose="02010609060101010101" pitchFamily="49" charset="-122"/>
                <a:ea typeface="黑体" panose="02010609060101010101" pitchFamily="49" charset="-122"/>
                <a:cs typeface="黑体" panose="02010609060101010101" pitchFamily="49" charset="-122"/>
              </a:rPr>
              <a:t>  3.</a:t>
            </a:r>
            <a:r>
              <a:rPr lang="zh-CN" altLang="en-US" sz="2800" dirty="0" smtClean="0">
                <a:solidFill>
                  <a:schemeClr val="dk1"/>
                </a:solidFill>
                <a:latin typeface="黑体" panose="02010609060101010101" pitchFamily="49" charset="-122"/>
                <a:ea typeface="黑体" panose="02010609060101010101" pitchFamily="49" charset="-122"/>
                <a:cs typeface="黑体" panose="02010609060101010101" pitchFamily="49" charset="-122"/>
              </a:rPr>
              <a:t>电工</a:t>
            </a: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测量仪表可以解决远距离的测量问题，为集中管理和控制提供了条件。</a:t>
            </a:r>
            <a:endPar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pPr algn="l">
              <a:lnSpc>
                <a:spcPct val="90000"/>
              </a:lnSpc>
              <a:buFontTx/>
              <a:buNone/>
            </a:pPr>
            <a:r>
              <a:rPr lang="en-US" altLang="zh-CN" sz="2800" dirty="0" smtClean="0">
                <a:solidFill>
                  <a:schemeClr val="dk1"/>
                </a:solidFill>
                <a:latin typeface="黑体" panose="02010609060101010101" pitchFamily="49" charset="-122"/>
                <a:ea typeface="黑体" panose="02010609060101010101" pitchFamily="49" charset="-122"/>
                <a:cs typeface="黑体" panose="02010609060101010101" pitchFamily="49" charset="-122"/>
              </a:rPr>
              <a:t>  4.</a:t>
            </a:r>
            <a:r>
              <a:rPr lang="zh-CN" altLang="en-US" sz="2800" dirty="0" smtClean="0">
                <a:solidFill>
                  <a:schemeClr val="dk1"/>
                </a:solidFill>
                <a:latin typeface="黑体" panose="02010609060101010101" pitchFamily="49" charset="-122"/>
                <a:ea typeface="黑体" panose="02010609060101010101" pitchFamily="49" charset="-122"/>
                <a:cs typeface="黑体" panose="02010609060101010101" pitchFamily="49" charset="-122"/>
              </a:rPr>
              <a:t>能</a:t>
            </a: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利用电工测量的方法对非电量进行测量。 </a:t>
            </a:r>
            <a:endPar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endParaRPr>
          </a:p>
        </p:txBody>
      </p:sp>
      <p:grpSp>
        <p:nvGrpSpPr>
          <p:cNvPr id="2" name="组合 1"/>
          <p:cNvGrpSpPr/>
          <p:nvPr/>
        </p:nvGrpSpPr>
        <p:grpSpPr>
          <a:xfrm>
            <a:off x="104140" y="361315"/>
            <a:ext cx="9046210" cy="523240"/>
            <a:chOff x="164" y="569"/>
            <a:chExt cx="14246" cy="824"/>
          </a:xfrm>
        </p:grpSpPr>
        <p:sp>
          <p:nvSpPr>
            <p:cNvPr id="3" name="文本框 2"/>
            <p:cNvSpPr txBox="1"/>
            <p:nvPr/>
          </p:nvSpPr>
          <p:spPr>
            <a:xfrm>
              <a:off x="164" y="569"/>
              <a:ext cx="12276" cy="824"/>
            </a:xfrm>
            <a:prstGeom prst="rect">
              <a:avLst/>
            </a:prstGeom>
            <a:noFill/>
          </p:spPr>
          <p:txBody>
            <a:bodyPr wrap="square" rtlCol="0" anchor="t">
              <a:spAutoFit/>
            </a:bodyPr>
            <a:lstStyle/>
            <a:p>
              <a:pPr>
                <a:spcBef>
                  <a:spcPct val="50000"/>
                </a:spcBef>
              </a:pPr>
              <a:r>
                <a:rPr kumimoji="1"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单元7.2   万用表</a:t>
              </a:r>
              <a:endParaRPr kumimoji="1"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p:txBody>
        </p:sp>
        <p:grpSp>
          <p:nvGrpSpPr>
            <p:cNvPr id="22" name="组合 21"/>
            <p:cNvGrpSpPr/>
            <p:nvPr/>
          </p:nvGrpSpPr>
          <p:grpSpPr>
            <a:xfrm>
              <a:off x="6546" y="653"/>
              <a:ext cx="7864" cy="640"/>
              <a:chOff x="6546" y="653"/>
              <a:chExt cx="7864" cy="640"/>
            </a:xfrm>
          </p:grpSpPr>
          <p:grpSp>
            <p:nvGrpSpPr>
              <p:cNvPr id="23" name="组合 22"/>
              <p:cNvGrpSpPr/>
              <p:nvPr/>
            </p:nvGrpSpPr>
            <p:grpSpPr>
              <a:xfrm>
                <a:off x="6546" y="653"/>
                <a:ext cx="7865" cy="628"/>
                <a:chOff x="4774" y="800"/>
                <a:chExt cx="7865" cy="628"/>
              </a:xfrm>
            </p:grpSpPr>
            <p:sp>
              <p:nvSpPr>
                <p:cNvPr id="24" name="文本框 23"/>
                <p:cNvSpPr txBox="1"/>
                <p:nvPr/>
              </p:nvSpPr>
              <p:spPr>
                <a:xfrm>
                  <a:off x="6743" y="800"/>
                  <a:ext cx="1984" cy="628"/>
                </a:xfrm>
                <a:prstGeom prst="rect">
                  <a:avLst/>
                </a:prstGeom>
                <a:solidFill>
                  <a:srgbClr val="007AAE"/>
                </a:solidFill>
              </p:spPr>
              <p:style>
                <a:lnRef idx="0">
                  <a:srgbClr val="FFFFFF"/>
                </a:lnRef>
                <a:fillRef idx="2">
                  <a:schemeClr val="accent1"/>
                </a:fillRef>
                <a:effectRef idx="0">
                  <a:srgbClr val="FFFFFF"/>
                </a:effectRef>
                <a:fontRef idx="minor">
                  <a:schemeClr val="lt1"/>
                </a:fontRef>
              </p:style>
              <p:txBody>
                <a:bodyPr wrap="square" rtlCol="0">
                  <a:spAutoFit/>
                </a:bodyPr>
                <a:lstStyle/>
                <a:p>
                  <a:pPr algn="ctr"/>
                  <a:r>
                    <a:rPr lang="zh-CN" altLang="en-US" sz="2000" b="1">
                      <a:latin typeface="黑体" panose="02010609060101010101" pitchFamily="49" charset="-122"/>
                      <a:ea typeface="黑体" panose="02010609060101010101" pitchFamily="49" charset="-122"/>
                    </a:rPr>
                    <a:t>讲授新知</a:t>
                  </a:r>
                  <a:endParaRPr lang="zh-CN" altLang="en-US" sz="2000" b="1">
                    <a:latin typeface="黑体" panose="02010609060101010101" pitchFamily="49" charset="-122"/>
                    <a:ea typeface="黑体" panose="02010609060101010101" pitchFamily="49" charset="-122"/>
                  </a:endParaRPr>
                </a:p>
              </p:txBody>
            </p:sp>
            <p:sp>
              <p:nvSpPr>
                <p:cNvPr id="25" name="文本框 24"/>
                <p:cNvSpPr txBox="1"/>
                <p:nvPr/>
              </p:nvSpPr>
              <p:spPr>
                <a:xfrm>
                  <a:off x="8699"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课堂小结</a:t>
                  </a:r>
                  <a:endParaRPr lang="zh-CN" altLang="en-US" sz="2000" b="1">
                    <a:latin typeface="黑体" panose="02010609060101010101" pitchFamily="49" charset="-122"/>
                    <a:ea typeface="黑体" panose="02010609060101010101" pitchFamily="49" charset="-122"/>
                  </a:endParaRPr>
                </a:p>
              </p:txBody>
            </p:sp>
            <p:sp>
              <p:nvSpPr>
                <p:cNvPr id="26" name="文本框 25"/>
                <p:cNvSpPr txBox="1"/>
                <p:nvPr/>
              </p:nvSpPr>
              <p:spPr>
                <a:xfrm>
                  <a:off x="10655"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课后作业</a:t>
                  </a:r>
                  <a:endParaRPr lang="zh-CN" altLang="en-US" sz="2000" b="1">
                    <a:latin typeface="黑体" panose="02010609060101010101" pitchFamily="49" charset="-122"/>
                    <a:ea typeface="黑体" panose="02010609060101010101" pitchFamily="49" charset="-122"/>
                  </a:endParaRPr>
                </a:p>
              </p:txBody>
            </p:sp>
            <p:sp>
              <p:nvSpPr>
                <p:cNvPr id="27" name="文本框 26"/>
                <p:cNvSpPr txBox="1"/>
                <p:nvPr/>
              </p:nvSpPr>
              <p:spPr>
                <a:xfrm>
                  <a:off x="4774" y="800"/>
                  <a:ext cx="1984" cy="628"/>
                </a:xfrm>
                <a:prstGeom prst="rect">
                  <a:avLst/>
                </a:prstGeom>
                <a:ln>
                  <a:noFill/>
                </a:ln>
              </p:spPr>
              <p:style>
                <a:lnRef idx="3">
                  <a:schemeClr val="accent4"/>
                </a:lnRef>
                <a:fillRef idx="0">
                  <a:srgbClr val="FFFFFF"/>
                </a:fillRef>
                <a:effectRef idx="0">
                  <a:srgbClr val="FFFFFF"/>
                </a:effectRef>
                <a:fontRef idx="minor">
                  <a:schemeClr val="tx1"/>
                </a:fontRef>
              </p:style>
              <p:txBody>
                <a:bodyPr wrap="square" rtlCol="0">
                  <a:spAutoFit/>
                </a:bodyPr>
                <a:lstStyle/>
                <a:p>
                  <a:pPr algn="ctr"/>
                  <a:r>
                    <a:rPr lang="zh-CN" altLang="en-US" sz="2000" b="1">
                      <a:solidFill>
                        <a:schemeClr val="tx1"/>
                      </a:solidFill>
                      <a:latin typeface="黑体" panose="02010609060101010101" pitchFamily="49" charset="-122"/>
                      <a:ea typeface="黑体" panose="02010609060101010101" pitchFamily="49" charset="-122"/>
                    </a:rPr>
                    <a:t>课堂导入</a:t>
                  </a:r>
                  <a:endParaRPr lang="zh-CN" altLang="en-US" sz="2000" b="1">
                    <a:solidFill>
                      <a:schemeClr val="tx1"/>
                    </a:solidFill>
                    <a:latin typeface="黑体" panose="02010609060101010101" pitchFamily="49" charset="-122"/>
                    <a:ea typeface="黑体" panose="02010609060101010101" pitchFamily="49" charset="-122"/>
                  </a:endParaRPr>
                </a:p>
              </p:txBody>
            </p:sp>
          </p:grpSp>
          <p:cxnSp>
            <p:nvCxnSpPr>
              <p:cNvPr id="28" name="直接连接符 27"/>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grpSp>
    </p:spTree>
    <p:custDataLst>
      <p:tags r:id="rId3"/>
    </p:custData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sp>
        <p:nvSpPr>
          <p:cNvPr id="5" name="Rectangle 3"/>
          <p:cNvSpPr txBox="1">
            <a:spLocks noChangeArrowheads="1"/>
          </p:cNvSpPr>
          <p:nvPr>
            <p:custDataLst>
              <p:tags r:id="rId2"/>
            </p:custDataLst>
          </p:nvPr>
        </p:nvSpPr>
        <p:spPr bwMode="auto">
          <a:xfrm>
            <a:off x="507845" y="1924412"/>
            <a:ext cx="4278785" cy="3714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lvl1pPr marL="0" indent="0" algn="ctr" defTabSz="457200" rtl="0" eaLnBrk="0" fontAlgn="base" hangingPunct="0">
              <a:spcBef>
                <a:spcPct val="20000"/>
              </a:spcBef>
              <a:spcAft>
                <a:spcPct val="0"/>
              </a:spcAft>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457200" rtl="0" eaLnBrk="0" fontAlgn="base" hangingPunct="0">
              <a:spcBef>
                <a:spcPct val="20000"/>
              </a:spcBef>
              <a:spcAft>
                <a:spcPct val="0"/>
              </a:spcAft>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457200" rtl="0" eaLnBrk="0" fontAlgn="base" hangingPunct="0">
              <a:spcBef>
                <a:spcPct val="20000"/>
              </a:spcBef>
              <a:spcAft>
                <a:spcPct val="0"/>
              </a:spcAft>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457200" rtl="0" eaLnBrk="0" fontAlgn="base" hangingPunct="0">
              <a:spcBef>
                <a:spcPct val="20000"/>
              </a:spcBef>
              <a:spcAft>
                <a:spcPct val="0"/>
              </a:spcAft>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457200" rtl="0" eaLnBrk="0" fontAlgn="base" hangingPunct="0">
              <a:spcBef>
                <a:spcPct val="20000"/>
              </a:spcBef>
              <a:spcAft>
                <a:spcPct val="0"/>
              </a:spcAft>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9pPr>
          </a:lstStyle>
          <a:p>
            <a:pPr algn="l"/>
            <a:r>
              <a:rPr lang="zh-CN" altLang="en-US" dirty="0" smtClean="0">
                <a:solidFill>
                  <a:schemeClr val="dk1"/>
                </a:solidFill>
                <a:latin typeface="黑体" panose="02010609060101010101" pitchFamily="49" charset="-122"/>
                <a:ea typeface="黑体" panose="02010609060101010101" pitchFamily="49" charset="-122"/>
                <a:cs typeface="黑体" panose="02010609060101010101" pitchFamily="49" charset="-122"/>
              </a:rPr>
              <a:t>万用表主要组成：</a:t>
            </a:r>
            <a:endParaRPr lang="en-US" altLang="zh-CN" dirty="0" smtClean="0">
              <a:solidFill>
                <a:schemeClr val="dk1"/>
              </a:solidFill>
              <a:latin typeface="黑体" panose="02010609060101010101" pitchFamily="49" charset="-122"/>
              <a:ea typeface="黑体" panose="02010609060101010101" pitchFamily="49" charset="-122"/>
              <a:cs typeface="黑体" panose="02010609060101010101" pitchFamily="49" charset="-122"/>
            </a:endParaRPr>
          </a:p>
          <a:p>
            <a:pPr algn="l"/>
            <a:r>
              <a:rPr lang="en-US" altLang="zh-CN" b="1" dirty="0" smtClean="0">
                <a:solidFill>
                  <a:schemeClr val="dk1"/>
                </a:solidFill>
                <a:latin typeface="黑体" panose="02010609060101010101" pitchFamily="49" charset="-122"/>
                <a:ea typeface="黑体" panose="02010609060101010101" pitchFamily="49" charset="-122"/>
                <a:cs typeface="黑体" panose="02010609060101010101" pitchFamily="49" charset="-122"/>
              </a:rPr>
              <a:t>1</a:t>
            </a:r>
            <a:r>
              <a:rPr lang="zh-CN" altLang="en-US" b="1" dirty="0">
                <a:solidFill>
                  <a:schemeClr val="dk1"/>
                </a:solidFill>
                <a:latin typeface="黑体" panose="02010609060101010101" pitchFamily="49" charset="-122"/>
                <a:ea typeface="黑体" panose="02010609060101010101" pitchFamily="49" charset="-122"/>
                <a:cs typeface="黑体" panose="02010609060101010101" pitchFamily="49" charset="-122"/>
              </a:rPr>
              <a:t>．测量机构（表头）</a:t>
            </a:r>
            <a:endParaRPr lang="zh-CN" altLang="en-US" b="1"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pPr algn="l"/>
            <a:r>
              <a:rPr lang="en-US" altLang="zh-CN" b="1" dirty="0">
                <a:solidFill>
                  <a:schemeClr val="dk1"/>
                </a:solidFill>
                <a:latin typeface="黑体" panose="02010609060101010101" pitchFamily="49" charset="-122"/>
                <a:ea typeface="黑体" panose="02010609060101010101" pitchFamily="49" charset="-122"/>
                <a:cs typeface="黑体" panose="02010609060101010101" pitchFamily="49" charset="-122"/>
              </a:rPr>
              <a:t>2</a:t>
            </a:r>
            <a:r>
              <a:rPr lang="zh-CN" altLang="en-US" b="1" dirty="0">
                <a:solidFill>
                  <a:schemeClr val="dk1"/>
                </a:solidFill>
                <a:latin typeface="黑体" panose="02010609060101010101" pitchFamily="49" charset="-122"/>
                <a:ea typeface="黑体" panose="02010609060101010101" pitchFamily="49" charset="-122"/>
                <a:cs typeface="黑体" panose="02010609060101010101" pitchFamily="49" charset="-122"/>
              </a:rPr>
              <a:t>．测量电路 </a:t>
            </a:r>
            <a:endParaRPr lang="zh-CN" altLang="en-US" b="1"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pPr algn="l"/>
            <a:r>
              <a:rPr lang="en-US" altLang="zh-CN" b="1" dirty="0">
                <a:solidFill>
                  <a:schemeClr val="dk1"/>
                </a:solidFill>
                <a:latin typeface="黑体" panose="02010609060101010101" pitchFamily="49" charset="-122"/>
                <a:ea typeface="黑体" panose="02010609060101010101" pitchFamily="49" charset="-122"/>
                <a:cs typeface="黑体" panose="02010609060101010101" pitchFamily="49" charset="-122"/>
              </a:rPr>
              <a:t>3</a:t>
            </a:r>
            <a:r>
              <a:rPr lang="zh-CN" altLang="en-US" b="1" dirty="0">
                <a:solidFill>
                  <a:schemeClr val="dk1"/>
                </a:solidFill>
                <a:latin typeface="黑体" panose="02010609060101010101" pitchFamily="49" charset="-122"/>
                <a:ea typeface="黑体" panose="02010609060101010101" pitchFamily="49" charset="-122"/>
                <a:cs typeface="黑体" panose="02010609060101010101" pitchFamily="49" charset="-122"/>
              </a:rPr>
              <a:t>．</a:t>
            </a:r>
            <a:r>
              <a:rPr lang="zh-CN" altLang="en-US" b="1" dirty="0" smtClean="0">
                <a:solidFill>
                  <a:schemeClr val="dk1"/>
                </a:solidFill>
                <a:latin typeface="黑体" panose="02010609060101010101" pitchFamily="49" charset="-122"/>
                <a:ea typeface="黑体" panose="02010609060101010101" pitchFamily="49" charset="-122"/>
                <a:cs typeface="黑体" panose="02010609060101010101" pitchFamily="49" charset="-122"/>
              </a:rPr>
              <a:t>转换开关</a:t>
            </a:r>
            <a:endParaRPr lang="en-US" altLang="zh-CN" b="1" dirty="0" smtClean="0">
              <a:solidFill>
                <a:schemeClr val="dk1"/>
              </a:solidFill>
              <a:latin typeface="黑体" panose="02010609060101010101" pitchFamily="49" charset="-122"/>
              <a:ea typeface="黑体" panose="02010609060101010101" pitchFamily="49" charset="-122"/>
              <a:cs typeface="黑体" panose="02010609060101010101" pitchFamily="49" charset="-122"/>
            </a:endParaRPr>
          </a:p>
          <a:p>
            <a:pPr algn="l"/>
            <a:r>
              <a:rPr lang="en-US" altLang="zh-CN" dirty="0" smtClean="0">
                <a:solidFill>
                  <a:schemeClr val="dk1"/>
                </a:solidFill>
                <a:latin typeface="黑体" panose="02010609060101010101" pitchFamily="49" charset="-122"/>
                <a:ea typeface="黑体" panose="02010609060101010101" pitchFamily="49" charset="-122"/>
                <a:cs typeface="黑体" panose="02010609060101010101" pitchFamily="49" charset="-122"/>
              </a:rPr>
              <a:t>4. </a:t>
            </a:r>
            <a:r>
              <a:rPr lang="zh-CN" altLang="en-US" b="1" dirty="0" smtClean="0">
                <a:solidFill>
                  <a:schemeClr val="dk1"/>
                </a:solidFill>
                <a:latin typeface="黑体" panose="02010609060101010101" pitchFamily="49" charset="-122"/>
                <a:ea typeface="黑体" panose="02010609060101010101" pitchFamily="49" charset="-122"/>
                <a:cs typeface="黑体" panose="02010609060101010101" pitchFamily="49" charset="-122"/>
              </a:rPr>
              <a:t>外壳</a:t>
            </a:r>
            <a:endParaRPr lang="en-US" altLang="zh-CN" b="1" dirty="0" smtClean="0">
              <a:solidFill>
                <a:schemeClr val="dk1"/>
              </a:solidFill>
              <a:latin typeface="黑体" panose="02010609060101010101" pitchFamily="49" charset="-122"/>
              <a:ea typeface="黑体" panose="02010609060101010101" pitchFamily="49" charset="-122"/>
              <a:cs typeface="黑体" panose="02010609060101010101" pitchFamily="49" charset="-122"/>
            </a:endParaRPr>
          </a:p>
          <a:p>
            <a:pPr algn="l"/>
            <a:r>
              <a:rPr lang="zh-CN" altLang="en-US" dirty="0" smtClean="0">
                <a:solidFill>
                  <a:schemeClr val="dk1"/>
                </a:solidFill>
                <a:latin typeface="黑体" panose="02010609060101010101" pitchFamily="49" charset="-122"/>
                <a:ea typeface="黑体" panose="02010609060101010101" pitchFamily="49" charset="-122"/>
                <a:cs typeface="黑体" panose="02010609060101010101" pitchFamily="49" charset="-122"/>
              </a:rPr>
              <a:t>等等</a:t>
            </a:r>
            <a:endParaRPr lang="zh-CN" altLang="en-US"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pPr algn="l"/>
            <a:endPar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endParaRPr>
          </a:p>
        </p:txBody>
      </p:sp>
      <p:pic>
        <p:nvPicPr>
          <p:cNvPr id="19" name="图片 18"/>
          <p:cNvPicPr/>
          <p:nvPr/>
        </p:nvPicPr>
        <p:blipFill>
          <a:blip r:embed="rId3"/>
          <a:stretch>
            <a:fillRect/>
          </a:stretch>
        </p:blipFill>
        <p:spPr>
          <a:xfrm>
            <a:off x="5416550" y="1950266"/>
            <a:ext cx="3010106" cy="4158958"/>
          </a:xfrm>
          <a:prstGeom prst="rect">
            <a:avLst/>
          </a:prstGeom>
          <a:noFill/>
          <a:ln>
            <a:noFill/>
          </a:ln>
        </p:spPr>
      </p:pic>
      <p:grpSp>
        <p:nvGrpSpPr>
          <p:cNvPr id="2" name="组合 1"/>
          <p:cNvGrpSpPr/>
          <p:nvPr/>
        </p:nvGrpSpPr>
        <p:grpSpPr>
          <a:xfrm>
            <a:off x="104140" y="361315"/>
            <a:ext cx="9046210" cy="523240"/>
            <a:chOff x="164" y="569"/>
            <a:chExt cx="14246" cy="824"/>
          </a:xfrm>
        </p:grpSpPr>
        <p:sp>
          <p:nvSpPr>
            <p:cNvPr id="3" name="文本框 2"/>
            <p:cNvSpPr txBox="1"/>
            <p:nvPr/>
          </p:nvSpPr>
          <p:spPr>
            <a:xfrm>
              <a:off x="164" y="569"/>
              <a:ext cx="12276" cy="824"/>
            </a:xfrm>
            <a:prstGeom prst="rect">
              <a:avLst/>
            </a:prstGeom>
            <a:noFill/>
          </p:spPr>
          <p:txBody>
            <a:bodyPr wrap="square" rtlCol="0" anchor="t">
              <a:spAutoFit/>
            </a:bodyPr>
            <a:lstStyle/>
            <a:p>
              <a:pPr>
                <a:spcBef>
                  <a:spcPct val="50000"/>
                </a:spcBef>
              </a:pPr>
              <a:r>
                <a:rPr kumimoji="1"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单元7.2   万用表</a:t>
              </a:r>
              <a:endParaRPr kumimoji="1"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p:txBody>
        </p:sp>
        <p:grpSp>
          <p:nvGrpSpPr>
            <p:cNvPr id="22" name="组合 21"/>
            <p:cNvGrpSpPr/>
            <p:nvPr/>
          </p:nvGrpSpPr>
          <p:grpSpPr>
            <a:xfrm>
              <a:off x="6546" y="653"/>
              <a:ext cx="7864" cy="640"/>
              <a:chOff x="6546" y="653"/>
              <a:chExt cx="7864" cy="640"/>
            </a:xfrm>
          </p:grpSpPr>
          <p:grpSp>
            <p:nvGrpSpPr>
              <p:cNvPr id="23" name="组合 22"/>
              <p:cNvGrpSpPr/>
              <p:nvPr/>
            </p:nvGrpSpPr>
            <p:grpSpPr>
              <a:xfrm>
                <a:off x="6546" y="653"/>
                <a:ext cx="7865" cy="628"/>
                <a:chOff x="4774" y="800"/>
                <a:chExt cx="7865" cy="628"/>
              </a:xfrm>
            </p:grpSpPr>
            <p:sp>
              <p:nvSpPr>
                <p:cNvPr id="24" name="文本框 23"/>
                <p:cNvSpPr txBox="1"/>
                <p:nvPr/>
              </p:nvSpPr>
              <p:spPr>
                <a:xfrm>
                  <a:off x="6743" y="800"/>
                  <a:ext cx="1984" cy="628"/>
                </a:xfrm>
                <a:prstGeom prst="rect">
                  <a:avLst/>
                </a:prstGeom>
                <a:solidFill>
                  <a:srgbClr val="007AAE"/>
                </a:solidFill>
              </p:spPr>
              <p:style>
                <a:lnRef idx="0">
                  <a:srgbClr val="FFFFFF"/>
                </a:lnRef>
                <a:fillRef idx="2">
                  <a:schemeClr val="accent1"/>
                </a:fillRef>
                <a:effectRef idx="0">
                  <a:srgbClr val="FFFFFF"/>
                </a:effectRef>
                <a:fontRef idx="minor">
                  <a:schemeClr val="lt1"/>
                </a:fontRef>
              </p:style>
              <p:txBody>
                <a:bodyPr wrap="square" rtlCol="0">
                  <a:spAutoFit/>
                </a:bodyPr>
                <a:lstStyle/>
                <a:p>
                  <a:pPr algn="ctr"/>
                  <a:r>
                    <a:rPr lang="zh-CN" altLang="en-US" sz="2000" b="1">
                      <a:latin typeface="黑体" panose="02010609060101010101" pitchFamily="49" charset="-122"/>
                      <a:ea typeface="黑体" panose="02010609060101010101" pitchFamily="49" charset="-122"/>
                    </a:rPr>
                    <a:t>讲授新知</a:t>
                  </a:r>
                  <a:endParaRPr lang="zh-CN" altLang="en-US" sz="2000" b="1">
                    <a:latin typeface="黑体" panose="02010609060101010101" pitchFamily="49" charset="-122"/>
                    <a:ea typeface="黑体" panose="02010609060101010101" pitchFamily="49" charset="-122"/>
                  </a:endParaRPr>
                </a:p>
              </p:txBody>
            </p:sp>
            <p:sp>
              <p:nvSpPr>
                <p:cNvPr id="25" name="文本框 24"/>
                <p:cNvSpPr txBox="1"/>
                <p:nvPr/>
              </p:nvSpPr>
              <p:spPr>
                <a:xfrm>
                  <a:off x="8699"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课堂小结</a:t>
                  </a:r>
                  <a:endParaRPr lang="zh-CN" altLang="en-US" sz="2000" b="1">
                    <a:latin typeface="黑体" panose="02010609060101010101" pitchFamily="49" charset="-122"/>
                    <a:ea typeface="黑体" panose="02010609060101010101" pitchFamily="49" charset="-122"/>
                  </a:endParaRPr>
                </a:p>
              </p:txBody>
            </p:sp>
            <p:sp>
              <p:nvSpPr>
                <p:cNvPr id="26" name="文本框 25"/>
                <p:cNvSpPr txBox="1"/>
                <p:nvPr/>
              </p:nvSpPr>
              <p:spPr>
                <a:xfrm>
                  <a:off x="10655"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课后作业</a:t>
                  </a:r>
                  <a:endParaRPr lang="zh-CN" altLang="en-US" sz="2000" b="1">
                    <a:latin typeface="黑体" panose="02010609060101010101" pitchFamily="49" charset="-122"/>
                    <a:ea typeface="黑体" panose="02010609060101010101" pitchFamily="49" charset="-122"/>
                  </a:endParaRPr>
                </a:p>
              </p:txBody>
            </p:sp>
            <p:sp>
              <p:nvSpPr>
                <p:cNvPr id="27" name="文本框 26"/>
                <p:cNvSpPr txBox="1"/>
                <p:nvPr/>
              </p:nvSpPr>
              <p:spPr>
                <a:xfrm>
                  <a:off x="4774" y="800"/>
                  <a:ext cx="1984" cy="628"/>
                </a:xfrm>
                <a:prstGeom prst="rect">
                  <a:avLst/>
                </a:prstGeom>
                <a:ln>
                  <a:noFill/>
                </a:ln>
              </p:spPr>
              <p:style>
                <a:lnRef idx="3">
                  <a:schemeClr val="accent4"/>
                </a:lnRef>
                <a:fillRef idx="0">
                  <a:srgbClr val="FFFFFF"/>
                </a:fillRef>
                <a:effectRef idx="0">
                  <a:srgbClr val="FFFFFF"/>
                </a:effectRef>
                <a:fontRef idx="minor">
                  <a:schemeClr val="tx1"/>
                </a:fontRef>
              </p:style>
              <p:txBody>
                <a:bodyPr wrap="square" rtlCol="0">
                  <a:spAutoFit/>
                </a:bodyPr>
                <a:lstStyle/>
                <a:p>
                  <a:pPr algn="ctr"/>
                  <a:r>
                    <a:rPr lang="zh-CN" altLang="en-US" sz="2000" b="1">
                      <a:solidFill>
                        <a:schemeClr val="tx1"/>
                      </a:solidFill>
                      <a:latin typeface="黑体" panose="02010609060101010101" pitchFamily="49" charset="-122"/>
                      <a:ea typeface="黑体" panose="02010609060101010101" pitchFamily="49" charset="-122"/>
                    </a:rPr>
                    <a:t>课堂导入</a:t>
                  </a:r>
                  <a:endParaRPr lang="zh-CN" altLang="en-US" sz="2000" b="1">
                    <a:solidFill>
                      <a:schemeClr val="tx1"/>
                    </a:solidFill>
                    <a:latin typeface="黑体" panose="02010609060101010101" pitchFamily="49" charset="-122"/>
                    <a:ea typeface="黑体" panose="02010609060101010101" pitchFamily="49" charset="-122"/>
                  </a:endParaRPr>
                </a:p>
              </p:txBody>
            </p:sp>
          </p:grpSp>
          <p:cxnSp>
            <p:nvCxnSpPr>
              <p:cNvPr id="28" name="直接连接符 27"/>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grpSp>
      <p:sp>
        <p:nvSpPr>
          <p:cNvPr id="6" name="文本框 5"/>
          <p:cNvSpPr txBox="1"/>
          <p:nvPr/>
        </p:nvSpPr>
        <p:spPr>
          <a:xfrm>
            <a:off x="261199" y="1044830"/>
            <a:ext cx="7795260" cy="523220"/>
          </a:xfrm>
          <a:prstGeom prst="rect">
            <a:avLst/>
          </a:prstGeom>
          <a:noFill/>
        </p:spPr>
        <p:txBody>
          <a:bodyPr wrap="square" rtlCol="0" anchor="t">
            <a:spAutoFit/>
          </a:bodyPr>
          <a:lstStyle/>
          <a:p>
            <a:pPr>
              <a:spcBef>
                <a:spcPct val="50000"/>
              </a:spcBef>
            </a:pPr>
            <a:r>
              <a:rPr kumimoji="1"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一、万用表</a:t>
            </a:r>
            <a:r>
              <a:rPr kumimoji="1"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结构</a:t>
            </a:r>
            <a:endParaRPr kumimoji="1"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p:txBody>
      </p:sp>
    </p:spTree>
    <p:custDataLst>
      <p:tags r:id="rId4"/>
    </p:custData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pic>
        <p:nvPicPr>
          <p:cNvPr id="5" name="Picture 1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27088" y="1773238"/>
            <a:ext cx="3059112" cy="38877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17"/>
          <p:cNvPicPr>
            <a:picLocks noChangeAspect="1" noChangeArrowheads="1"/>
          </p:cNvPicPr>
          <p:nvPr/>
        </p:nvPicPr>
        <p:blipFill>
          <a:blip r:embed="rId3"/>
          <a:srcRect/>
          <a:stretch>
            <a:fillRect/>
          </a:stretch>
        </p:blipFill>
        <p:spPr bwMode="auto">
          <a:xfrm>
            <a:off x="4932363" y="1700213"/>
            <a:ext cx="2946400" cy="417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2" name="组合 1"/>
          <p:cNvGrpSpPr/>
          <p:nvPr/>
        </p:nvGrpSpPr>
        <p:grpSpPr>
          <a:xfrm>
            <a:off x="104140" y="361315"/>
            <a:ext cx="9046210" cy="523240"/>
            <a:chOff x="164" y="569"/>
            <a:chExt cx="14246" cy="824"/>
          </a:xfrm>
        </p:grpSpPr>
        <p:sp>
          <p:nvSpPr>
            <p:cNvPr id="3" name="文本框 2"/>
            <p:cNvSpPr txBox="1"/>
            <p:nvPr/>
          </p:nvSpPr>
          <p:spPr>
            <a:xfrm>
              <a:off x="164" y="569"/>
              <a:ext cx="12276" cy="824"/>
            </a:xfrm>
            <a:prstGeom prst="rect">
              <a:avLst/>
            </a:prstGeom>
            <a:noFill/>
          </p:spPr>
          <p:txBody>
            <a:bodyPr wrap="square" rtlCol="0" anchor="t">
              <a:spAutoFit/>
            </a:bodyPr>
            <a:lstStyle/>
            <a:p>
              <a:pPr>
                <a:spcBef>
                  <a:spcPct val="50000"/>
                </a:spcBef>
              </a:pPr>
              <a:r>
                <a:rPr kumimoji="1"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单元7.2   万用表</a:t>
              </a:r>
              <a:endParaRPr kumimoji="1"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p:txBody>
        </p:sp>
        <p:grpSp>
          <p:nvGrpSpPr>
            <p:cNvPr id="22" name="组合 21"/>
            <p:cNvGrpSpPr/>
            <p:nvPr/>
          </p:nvGrpSpPr>
          <p:grpSpPr>
            <a:xfrm>
              <a:off x="6546" y="653"/>
              <a:ext cx="7864" cy="640"/>
              <a:chOff x="6546" y="653"/>
              <a:chExt cx="7864" cy="640"/>
            </a:xfrm>
          </p:grpSpPr>
          <p:grpSp>
            <p:nvGrpSpPr>
              <p:cNvPr id="23" name="组合 22"/>
              <p:cNvGrpSpPr/>
              <p:nvPr/>
            </p:nvGrpSpPr>
            <p:grpSpPr>
              <a:xfrm>
                <a:off x="6546" y="653"/>
                <a:ext cx="7865" cy="628"/>
                <a:chOff x="4774" y="800"/>
                <a:chExt cx="7865" cy="628"/>
              </a:xfrm>
            </p:grpSpPr>
            <p:sp>
              <p:nvSpPr>
                <p:cNvPr id="24" name="文本框 23"/>
                <p:cNvSpPr txBox="1"/>
                <p:nvPr/>
              </p:nvSpPr>
              <p:spPr>
                <a:xfrm>
                  <a:off x="6743" y="800"/>
                  <a:ext cx="1984" cy="628"/>
                </a:xfrm>
                <a:prstGeom prst="rect">
                  <a:avLst/>
                </a:prstGeom>
                <a:solidFill>
                  <a:srgbClr val="007AAE"/>
                </a:solidFill>
              </p:spPr>
              <p:style>
                <a:lnRef idx="0">
                  <a:srgbClr val="FFFFFF"/>
                </a:lnRef>
                <a:fillRef idx="2">
                  <a:schemeClr val="accent1"/>
                </a:fillRef>
                <a:effectRef idx="0">
                  <a:srgbClr val="FFFFFF"/>
                </a:effectRef>
                <a:fontRef idx="minor">
                  <a:schemeClr val="lt1"/>
                </a:fontRef>
              </p:style>
              <p:txBody>
                <a:bodyPr wrap="square" rtlCol="0">
                  <a:spAutoFit/>
                </a:bodyPr>
                <a:lstStyle/>
                <a:p>
                  <a:pPr algn="ctr"/>
                  <a:r>
                    <a:rPr lang="zh-CN" altLang="en-US" sz="2000" b="1">
                      <a:latin typeface="黑体" panose="02010609060101010101" pitchFamily="49" charset="-122"/>
                      <a:ea typeface="黑体" panose="02010609060101010101" pitchFamily="49" charset="-122"/>
                    </a:rPr>
                    <a:t>讲授新知</a:t>
                  </a:r>
                  <a:endParaRPr lang="zh-CN" altLang="en-US" sz="2000" b="1">
                    <a:latin typeface="黑体" panose="02010609060101010101" pitchFamily="49" charset="-122"/>
                    <a:ea typeface="黑体" panose="02010609060101010101" pitchFamily="49" charset="-122"/>
                  </a:endParaRPr>
                </a:p>
              </p:txBody>
            </p:sp>
            <p:sp>
              <p:nvSpPr>
                <p:cNvPr id="25" name="文本框 24"/>
                <p:cNvSpPr txBox="1"/>
                <p:nvPr/>
              </p:nvSpPr>
              <p:spPr>
                <a:xfrm>
                  <a:off x="8699"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课堂小结</a:t>
                  </a:r>
                  <a:endParaRPr lang="zh-CN" altLang="en-US" sz="2000" b="1">
                    <a:latin typeface="黑体" panose="02010609060101010101" pitchFamily="49" charset="-122"/>
                    <a:ea typeface="黑体" panose="02010609060101010101" pitchFamily="49" charset="-122"/>
                  </a:endParaRPr>
                </a:p>
              </p:txBody>
            </p:sp>
            <p:sp>
              <p:nvSpPr>
                <p:cNvPr id="26" name="文本框 25"/>
                <p:cNvSpPr txBox="1"/>
                <p:nvPr/>
              </p:nvSpPr>
              <p:spPr>
                <a:xfrm>
                  <a:off x="10655"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课后作业</a:t>
                  </a:r>
                  <a:endParaRPr lang="zh-CN" altLang="en-US" sz="2000" b="1">
                    <a:latin typeface="黑体" panose="02010609060101010101" pitchFamily="49" charset="-122"/>
                    <a:ea typeface="黑体" panose="02010609060101010101" pitchFamily="49" charset="-122"/>
                  </a:endParaRPr>
                </a:p>
              </p:txBody>
            </p:sp>
            <p:sp>
              <p:nvSpPr>
                <p:cNvPr id="27" name="文本框 26"/>
                <p:cNvSpPr txBox="1"/>
                <p:nvPr/>
              </p:nvSpPr>
              <p:spPr>
                <a:xfrm>
                  <a:off x="4774" y="800"/>
                  <a:ext cx="1984" cy="628"/>
                </a:xfrm>
                <a:prstGeom prst="rect">
                  <a:avLst/>
                </a:prstGeom>
                <a:ln>
                  <a:noFill/>
                </a:ln>
              </p:spPr>
              <p:style>
                <a:lnRef idx="3">
                  <a:schemeClr val="accent4"/>
                </a:lnRef>
                <a:fillRef idx="0">
                  <a:srgbClr val="FFFFFF"/>
                </a:fillRef>
                <a:effectRef idx="0">
                  <a:srgbClr val="FFFFFF"/>
                </a:effectRef>
                <a:fontRef idx="minor">
                  <a:schemeClr val="tx1"/>
                </a:fontRef>
              </p:style>
              <p:txBody>
                <a:bodyPr wrap="square" rtlCol="0">
                  <a:spAutoFit/>
                </a:bodyPr>
                <a:lstStyle/>
                <a:p>
                  <a:pPr algn="ctr"/>
                  <a:r>
                    <a:rPr lang="zh-CN" altLang="en-US" sz="2000" b="1">
                      <a:solidFill>
                        <a:schemeClr val="tx1"/>
                      </a:solidFill>
                      <a:latin typeface="黑体" panose="02010609060101010101" pitchFamily="49" charset="-122"/>
                      <a:ea typeface="黑体" panose="02010609060101010101" pitchFamily="49" charset="-122"/>
                    </a:rPr>
                    <a:t>课堂导入</a:t>
                  </a:r>
                  <a:endParaRPr lang="zh-CN" altLang="en-US" sz="2000" b="1">
                    <a:solidFill>
                      <a:schemeClr val="tx1"/>
                    </a:solidFill>
                    <a:latin typeface="黑体" panose="02010609060101010101" pitchFamily="49" charset="-122"/>
                    <a:ea typeface="黑体" panose="02010609060101010101" pitchFamily="49" charset="-122"/>
                  </a:endParaRPr>
                </a:p>
              </p:txBody>
            </p:sp>
          </p:grpSp>
          <p:cxnSp>
            <p:nvCxnSpPr>
              <p:cNvPr id="28" name="直接连接符 27"/>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grpSp>
      <p:sp>
        <p:nvSpPr>
          <p:cNvPr id="7" name="文本框 6"/>
          <p:cNvSpPr txBox="1"/>
          <p:nvPr/>
        </p:nvSpPr>
        <p:spPr>
          <a:xfrm>
            <a:off x="113665" y="1090920"/>
            <a:ext cx="7795260" cy="523220"/>
          </a:xfrm>
          <a:prstGeom prst="rect">
            <a:avLst/>
          </a:prstGeom>
          <a:noFill/>
        </p:spPr>
        <p:txBody>
          <a:bodyPr wrap="square" rtlCol="0" anchor="t">
            <a:spAutoFit/>
          </a:bodyPr>
          <a:lstStyle/>
          <a:p>
            <a:pPr>
              <a:spcBef>
                <a:spcPct val="50000"/>
              </a:spcBef>
            </a:pPr>
            <a:r>
              <a:rPr kumimoji="1"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一、万用表</a:t>
            </a:r>
            <a:r>
              <a:rPr kumimoji="1"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结构</a:t>
            </a:r>
            <a:endParaRPr kumimoji="1"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p:txBody>
      </p:sp>
    </p:spTree>
    <p:custDataLst>
      <p:tags r:id="rId4"/>
    </p:custData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sp>
        <p:nvSpPr>
          <p:cNvPr id="5" name="Rectangle 3"/>
          <p:cNvSpPr txBox="1">
            <a:spLocks noChangeArrowheads="1"/>
          </p:cNvSpPr>
          <p:nvPr>
            <p:custDataLst>
              <p:tags r:id="rId2"/>
            </p:custDataLst>
          </p:nvPr>
        </p:nvSpPr>
        <p:spPr bwMode="auto">
          <a:xfrm>
            <a:off x="468313" y="1628774"/>
            <a:ext cx="8207375" cy="4441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lvl1pPr marL="0" indent="0" algn="ctr" defTabSz="457200" rtl="0" eaLnBrk="0" fontAlgn="base" hangingPunct="0">
              <a:spcBef>
                <a:spcPct val="20000"/>
              </a:spcBef>
              <a:spcAft>
                <a:spcPct val="0"/>
              </a:spcAft>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457200" rtl="0" eaLnBrk="0" fontAlgn="base" hangingPunct="0">
              <a:spcBef>
                <a:spcPct val="20000"/>
              </a:spcBef>
              <a:spcAft>
                <a:spcPct val="0"/>
              </a:spcAft>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457200" rtl="0" eaLnBrk="0" fontAlgn="base" hangingPunct="0">
              <a:spcBef>
                <a:spcPct val="20000"/>
              </a:spcBef>
              <a:spcAft>
                <a:spcPct val="0"/>
              </a:spcAft>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457200" rtl="0" eaLnBrk="0" fontAlgn="base" hangingPunct="0">
              <a:spcBef>
                <a:spcPct val="20000"/>
              </a:spcBef>
              <a:spcAft>
                <a:spcPct val="0"/>
              </a:spcAft>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457200" rtl="0" eaLnBrk="0" fontAlgn="base" hangingPunct="0">
              <a:spcBef>
                <a:spcPct val="20000"/>
              </a:spcBef>
              <a:spcAft>
                <a:spcPct val="0"/>
              </a:spcAft>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9pPr>
          </a:lstStyle>
          <a:p>
            <a:pPr algn="l"/>
            <a:r>
              <a:rPr lang="en-US" altLang="zh-CN" b="1" dirty="0" smtClean="0">
                <a:solidFill>
                  <a:schemeClr val="tx1"/>
                </a:solidFill>
                <a:latin typeface="黑体" panose="02010609060101010101" pitchFamily="49" charset="-122"/>
                <a:ea typeface="黑体" panose="02010609060101010101" pitchFamily="49" charset="-122"/>
                <a:cs typeface="黑体" panose="02010609060101010101" pitchFamily="49" charset="-122"/>
              </a:rPr>
              <a:t> 1</a:t>
            </a:r>
            <a:r>
              <a:rPr lang="en-US" altLang="zh-CN" b="1" dirty="0" smtClean="0">
                <a:solidFill>
                  <a:schemeClr val="tx1"/>
                </a:solidFill>
                <a:latin typeface="黑体" panose="02010609060101010101" pitchFamily="49" charset="-122"/>
                <a:ea typeface="黑体" panose="02010609060101010101" pitchFamily="49" charset="-122"/>
                <a:cs typeface="黑体" panose="02010609060101010101" pitchFamily="49" charset="-122"/>
              </a:rPr>
              <a:t>.</a:t>
            </a:r>
            <a:r>
              <a:rPr lang="zh-CN" altLang="en-US" b="1" dirty="0" smtClean="0">
                <a:solidFill>
                  <a:schemeClr val="tx1"/>
                </a:solidFill>
                <a:latin typeface="黑体" panose="02010609060101010101" pitchFamily="49" charset="-122"/>
                <a:ea typeface="黑体" panose="02010609060101010101" pitchFamily="49" charset="-122"/>
                <a:cs typeface="黑体" panose="02010609060101010101" pitchFamily="49" charset="-122"/>
              </a:rPr>
              <a:t>测量</a:t>
            </a:r>
            <a:r>
              <a:rPr lang="zh-CN" altLang="en-US" b="1" dirty="0">
                <a:solidFill>
                  <a:schemeClr val="tx1"/>
                </a:solidFill>
                <a:latin typeface="黑体" panose="02010609060101010101" pitchFamily="49" charset="-122"/>
                <a:ea typeface="黑体" panose="02010609060101010101" pitchFamily="49" charset="-122"/>
                <a:cs typeface="黑体" panose="02010609060101010101" pitchFamily="49" charset="-122"/>
              </a:rPr>
              <a:t>机构（表头</a:t>
            </a:r>
            <a:r>
              <a:rPr lang="zh-CN" altLang="en-US" b="1" dirty="0" smtClean="0">
                <a:solidFill>
                  <a:schemeClr val="tx1"/>
                </a:solidFill>
                <a:latin typeface="黑体" panose="02010609060101010101" pitchFamily="49" charset="-122"/>
                <a:ea typeface="黑体" panose="02010609060101010101" pitchFamily="49" charset="-122"/>
                <a:cs typeface="黑体" panose="02010609060101010101" pitchFamily="49" charset="-122"/>
              </a:rPr>
              <a:t>）</a:t>
            </a:r>
            <a:r>
              <a:rPr lang="zh-CN" altLang="en-US" dirty="0" smtClean="0">
                <a:solidFill>
                  <a:schemeClr val="tx1"/>
                </a:solidFill>
                <a:latin typeface="黑体" panose="02010609060101010101" pitchFamily="49" charset="-122"/>
                <a:ea typeface="黑体" panose="02010609060101010101" pitchFamily="49" charset="-122"/>
                <a:cs typeface="黑体" panose="02010609060101010101" pitchFamily="49" charset="-122"/>
              </a:rPr>
              <a:t>：</a:t>
            </a:r>
            <a:r>
              <a:rPr lang="zh-CN" altLang="zh-CN" dirty="0">
                <a:solidFill>
                  <a:schemeClr val="tx1"/>
                </a:solidFill>
                <a:latin typeface="黑体" panose="02010609060101010101" pitchFamily="49" charset="-122"/>
                <a:ea typeface="黑体" panose="02010609060101010101" pitchFamily="49" charset="-122"/>
                <a:cs typeface="黑体" panose="02010609060101010101" pitchFamily="49" charset="-122"/>
              </a:rPr>
              <a:t>用来指示被测量的</a:t>
            </a:r>
            <a:r>
              <a:rPr lang="zh-CN" altLang="zh-CN" dirty="0" smtClean="0">
                <a:solidFill>
                  <a:schemeClr val="tx1"/>
                </a:solidFill>
                <a:latin typeface="黑体" panose="02010609060101010101" pitchFamily="49" charset="-122"/>
                <a:ea typeface="黑体" panose="02010609060101010101" pitchFamily="49" charset="-122"/>
                <a:cs typeface="黑体" panose="02010609060101010101" pitchFamily="49" charset="-122"/>
              </a:rPr>
              <a:t>数值</a:t>
            </a:r>
            <a:r>
              <a:rPr lang="zh-CN" altLang="en-US" dirty="0" smtClean="0">
                <a:solidFill>
                  <a:schemeClr val="tx1"/>
                </a:solidFill>
                <a:latin typeface="黑体" panose="02010609060101010101" pitchFamily="49" charset="-122"/>
                <a:ea typeface="黑体" panose="02010609060101010101" pitchFamily="49" charset="-122"/>
                <a:cs typeface="黑体" panose="02010609060101010101" pitchFamily="49" charset="-122"/>
              </a:rPr>
              <a:t>。</a:t>
            </a:r>
            <a:endParaRPr lang="en-US" altLang="zh-CN" dirty="0" smtClean="0">
              <a:solidFill>
                <a:schemeClr val="tx1"/>
              </a:solidFill>
              <a:latin typeface="黑体" panose="02010609060101010101" pitchFamily="49" charset="-122"/>
              <a:ea typeface="黑体" panose="02010609060101010101" pitchFamily="49" charset="-122"/>
              <a:cs typeface="黑体" panose="02010609060101010101" pitchFamily="49" charset="-122"/>
            </a:endParaRPr>
          </a:p>
          <a:p>
            <a:pPr algn="l"/>
            <a:r>
              <a:rPr lang="zh-CN" altLang="zh-CN" dirty="0" smtClean="0">
                <a:solidFill>
                  <a:schemeClr val="tx1"/>
                </a:solidFill>
                <a:latin typeface="黑体" panose="02010609060101010101" pitchFamily="49" charset="-122"/>
                <a:ea typeface="黑体" panose="02010609060101010101" pitchFamily="49" charset="-122"/>
                <a:cs typeface="黑体" panose="02010609060101010101" pitchFamily="49" charset="-122"/>
              </a:rPr>
              <a:t>多</a:t>
            </a:r>
            <a:r>
              <a:rPr lang="zh-CN" altLang="zh-CN" dirty="0">
                <a:solidFill>
                  <a:schemeClr val="tx1"/>
                </a:solidFill>
                <a:latin typeface="黑体" panose="02010609060101010101" pitchFamily="49" charset="-122"/>
                <a:ea typeface="黑体" panose="02010609060101010101" pitchFamily="49" charset="-122"/>
                <a:cs typeface="黑体" panose="02010609060101010101" pitchFamily="49" charset="-122"/>
              </a:rPr>
              <a:t>采用灵敏度、准确度高的磁电式直流微安表，其满刻度偏转电流一般为几微安至几百微安</a:t>
            </a:r>
            <a:r>
              <a:rPr lang="zh-CN" altLang="zh-CN" dirty="0" smtClean="0">
                <a:solidFill>
                  <a:schemeClr val="tx1"/>
                </a:solidFill>
                <a:latin typeface="黑体" panose="02010609060101010101" pitchFamily="49" charset="-122"/>
                <a:ea typeface="黑体" panose="02010609060101010101" pitchFamily="49" charset="-122"/>
                <a:cs typeface="黑体" panose="02010609060101010101" pitchFamily="49" charset="-122"/>
              </a:rPr>
              <a:t>。</a:t>
            </a:r>
            <a:endParaRPr lang="en-US" altLang="zh-CN" dirty="0" smtClean="0">
              <a:solidFill>
                <a:schemeClr val="tx1"/>
              </a:solidFill>
              <a:latin typeface="黑体" panose="02010609060101010101" pitchFamily="49" charset="-122"/>
              <a:ea typeface="黑体" panose="02010609060101010101" pitchFamily="49" charset="-122"/>
              <a:cs typeface="黑体" panose="02010609060101010101" pitchFamily="49" charset="-122"/>
            </a:endParaRPr>
          </a:p>
          <a:p>
            <a:pPr algn="l"/>
            <a:r>
              <a:rPr lang="zh-CN" altLang="zh-CN" dirty="0" smtClean="0">
                <a:solidFill>
                  <a:schemeClr val="tx1"/>
                </a:solidFill>
                <a:latin typeface="黑体" panose="02010609060101010101" pitchFamily="49" charset="-122"/>
                <a:ea typeface="黑体" panose="02010609060101010101" pitchFamily="49" charset="-122"/>
                <a:cs typeface="黑体" panose="02010609060101010101" pitchFamily="49" charset="-122"/>
              </a:rPr>
              <a:t>满</a:t>
            </a:r>
            <a:r>
              <a:rPr lang="zh-CN" altLang="zh-CN" dirty="0">
                <a:solidFill>
                  <a:schemeClr val="tx1"/>
                </a:solidFill>
                <a:latin typeface="黑体" panose="02010609060101010101" pitchFamily="49" charset="-122"/>
                <a:ea typeface="黑体" panose="02010609060101010101" pitchFamily="49" charset="-122"/>
                <a:cs typeface="黑体" panose="02010609060101010101" pitchFamily="49" charset="-122"/>
              </a:rPr>
              <a:t>偏电流越小，灵敏度越高，测量电压时的内阻就越大，这样万用表对被测线路的工作状态影响也就越小。</a:t>
            </a:r>
            <a:endParaRPr lang="zh-CN" altLang="en-US" dirty="0">
              <a:solidFill>
                <a:schemeClr val="tx1"/>
              </a:solidFill>
              <a:latin typeface="黑体" panose="02010609060101010101" pitchFamily="49" charset="-122"/>
              <a:ea typeface="黑体" panose="02010609060101010101" pitchFamily="49" charset="-122"/>
              <a:cs typeface="黑体" panose="02010609060101010101" pitchFamily="49" charset="-122"/>
            </a:endParaRPr>
          </a:p>
          <a:p>
            <a:pPr algn="l"/>
            <a:endParaRPr lang="zh-CN" altLang="en-US" sz="2800" dirty="0">
              <a:solidFill>
                <a:schemeClr val="dk1">
                  <a:tint val="75000"/>
                  <a:lumMod val="85000"/>
                  <a:lumOff val="15000"/>
                </a:schemeClr>
              </a:solidFill>
              <a:latin typeface="黑体" panose="02010609060101010101" pitchFamily="49" charset="-122"/>
              <a:ea typeface="黑体" panose="02010609060101010101" pitchFamily="49" charset="-122"/>
              <a:cs typeface="黑体" panose="02010609060101010101" pitchFamily="49" charset="-122"/>
            </a:endParaRPr>
          </a:p>
        </p:txBody>
      </p:sp>
      <p:grpSp>
        <p:nvGrpSpPr>
          <p:cNvPr id="2" name="组合 1"/>
          <p:cNvGrpSpPr/>
          <p:nvPr/>
        </p:nvGrpSpPr>
        <p:grpSpPr>
          <a:xfrm>
            <a:off x="104140" y="361315"/>
            <a:ext cx="9046210" cy="523240"/>
            <a:chOff x="164" y="569"/>
            <a:chExt cx="14246" cy="824"/>
          </a:xfrm>
        </p:grpSpPr>
        <p:sp>
          <p:nvSpPr>
            <p:cNvPr id="3" name="文本框 2"/>
            <p:cNvSpPr txBox="1"/>
            <p:nvPr/>
          </p:nvSpPr>
          <p:spPr>
            <a:xfrm>
              <a:off x="164" y="569"/>
              <a:ext cx="12276" cy="824"/>
            </a:xfrm>
            <a:prstGeom prst="rect">
              <a:avLst/>
            </a:prstGeom>
            <a:noFill/>
          </p:spPr>
          <p:txBody>
            <a:bodyPr wrap="square" rtlCol="0" anchor="t">
              <a:spAutoFit/>
            </a:bodyPr>
            <a:lstStyle/>
            <a:p>
              <a:pPr>
                <a:spcBef>
                  <a:spcPct val="50000"/>
                </a:spcBef>
              </a:pPr>
              <a:r>
                <a:rPr kumimoji="1"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单元7.2   万用表</a:t>
              </a:r>
              <a:endParaRPr kumimoji="1"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p:txBody>
        </p:sp>
        <p:grpSp>
          <p:nvGrpSpPr>
            <p:cNvPr id="22" name="组合 21"/>
            <p:cNvGrpSpPr/>
            <p:nvPr/>
          </p:nvGrpSpPr>
          <p:grpSpPr>
            <a:xfrm>
              <a:off x="6546" y="653"/>
              <a:ext cx="7864" cy="640"/>
              <a:chOff x="6546" y="653"/>
              <a:chExt cx="7864" cy="640"/>
            </a:xfrm>
          </p:grpSpPr>
          <p:grpSp>
            <p:nvGrpSpPr>
              <p:cNvPr id="23" name="组合 22"/>
              <p:cNvGrpSpPr/>
              <p:nvPr/>
            </p:nvGrpSpPr>
            <p:grpSpPr>
              <a:xfrm>
                <a:off x="6546" y="653"/>
                <a:ext cx="7865" cy="628"/>
                <a:chOff x="4774" y="800"/>
                <a:chExt cx="7865" cy="628"/>
              </a:xfrm>
            </p:grpSpPr>
            <p:sp>
              <p:nvSpPr>
                <p:cNvPr id="24" name="文本框 23"/>
                <p:cNvSpPr txBox="1"/>
                <p:nvPr/>
              </p:nvSpPr>
              <p:spPr>
                <a:xfrm>
                  <a:off x="6743" y="800"/>
                  <a:ext cx="1984" cy="628"/>
                </a:xfrm>
                <a:prstGeom prst="rect">
                  <a:avLst/>
                </a:prstGeom>
                <a:solidFill>
                  <a:srgbClr val="007AAE"/>
                </a:solidFill>
              </p:spPr>
              <p:style>
                <a:lnRef idx="0">
                  <a:srgbClr val="FFFFFF"/>
                </a:lnRef>
                <a:fillRef idx="2">
                  <a:schemeClr val="accent1"/>
                </a:fillRef>
                <a:effectRef idx="0">
                  <a:srgbClr val="FFFFFF"/>
                </a:effectRef>
                <a:fontRef idx="minor">
                  <a:schemeClr val="lt1"/>
                </a:fontRef>
              </p:style>
              <p:txBody>
                <a:bodyPr wrap="square" rtlCol="0">
                  <a:spAutoFit/>
                </a:bodyPr>
                <a:lstStyle/>
                <a:p>
                  <a:pPr algn="ctr"/>
                  <a:r>
                    <a:rPr lang="zh-CN" altLang="en-US" sz="2000" b="1">
                      <a:latin typeface="黑体" panose="02010609060101010101" pitchFamily="49" charset="-122"/>
                      <a:ea typeface="黑体" panose="02010609060101010101" pitchFamily="49" charset="-122"/>
                    </a:rPr>
                    <a:t>讲授新知</a:t>
                  </a:r>
                  <a:endParaRPr lang="zh-CN" altLang="en-US" sz="2000" b="1">
                    <a:latin typeface="黑体" panose="02010609060101010101" pitchFamily="49" charset="-122"/>
                    <a:ea typeface="黑体" panose="02010609060101010101" pitchFamily="49" charset="-122"/>
                  </a:endParaRPr>
                </a:p>
              </p:txBody>
            </p:sp>
            <p:sp>
              <p:nvSpPr>
                <p:cNvPr id="25" name="文本框 24"/>
                <p:cNvSpPr txBox="1"/>
                <p:nvPr/>
              </p:nvSpPr>
              <p:spPr>
                <a:xfrm>
                  <a:off x="8699"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课堂小结</a:t>
                  </a:r>
                  <a:endParaRPr lang="zh-CN" altLang="en-US" sz="2000" b="1">
                    <a:latin typeface="黑体" panose="02010609060101010101" pitchFamily="49" charset="-122"/>
                    <a:ea typeface="黑体" panose="02010609060101010101" pitchFamily="49" charset="-122"/>
                  </a:endParaRPr>
                </a:p>
              </p:txBody>
            </p:sp>
            <p:sp>
              <p:nvSpPr>
                <p:cNvPr id="26" name="文本框 25"/>
                <p:cNvSpPr txBox="1"/>
                <p:nvPr/>
              </p:nvSpPr>
              <p:spPr>
                <a:xfrm>
                  <a:off x="10655"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课后作业</a:t>
                  </a:r>
                  <a:endParaRPr lang="zh-CN" altLang="en-US" sz="2000" b="1">
                    <a:latin typeface="黑体" panose="02010609060101010101" pitchFamily="49" charset="-122"/>
                    <a:ea typeface="黑体" panose="02010609060101010101" pitchFamily="49" charset="-122"/>
                  </a:endParaRPr>
                </a:p>
              </p:txBody>
            </p:sp>
            <p:sp>
              <p:nvSpPr>
                <p:cNvPr id="27" name="文本框 26"/>
                <p:cNvSpPr txBox="1"/>
                <p:nvPr/>
              </p:nvSpPr>
              <p:spPr>
                <a:xfrm>
                  <a:off x="4774" y="800"/>
                  <a:ext cx="1984" cy="628"/>
                </a:xfrm>
                <a:prstGeom prst="rect">
                  <a:avLst/>
                </a:prstGeom>
                <a:ln>
                  <a:noFill/>
                </a:ln>
              </p:spPr>
              <p:style>
                <a:lnRef idx="3">
                  <a:schemeClr val="accent4"/>
                </a:lnRef>
                <a:fillRef idx="0">
                  <a:srgbClr val="FFFFFF"/>
                </a:fillRef>
                <a:effectRef idx="0">
                  <a:srgbClr val="FFFFFF"/>
                </a:effectRef>
                <a:fontRef idx="minor">
                  <a:schemeClr val="tx1"/>
                </a:fontRef>
              </p:style>
              <p:txBody>
                <a:bodyPr wrap="square" rtlCol="0">
                  <a:spAutoFit/>
                </a:bodyPr>
                <a:lstStyle/>
                <a:p>
                  <a:pPr algn="ctr"/>
                  <a:r>
                    <a:rPr lang="zh-CN" altLang="en-US" sz="2000" b="1">
                      <a:solidFill>
                        <a:schemeClr val="tx1"/>
                      </a:solidFill>
                      <a:latin typeface="黑体" panose="02010609060101010101" pitchFamily="49" charset="-122"/>
                      <a:ea typeface="黑体" panose="02010609060101010101" pitchFamily="49" charset="-122"/>
                    </a:rPr>
                    <a:t>课堂导入</a:t>
                  </a:r>
                  <a:endParaRPr lang="zh-CN" altLang="en-US" sz="2000" b="1">
                    <a:solidFill>
                      <a:schemeClr val="tx1"/>
                    </a:solidFill>
                    <a:latin typeface="黑体" panose="02010609060101010101" pitchFamily="49" charset="-122"/>
                    <a:ea typeface="黑体" panose="02010609060101010101" pitchFamily="49" charset="-122"/>
                  </a:endParaRPr>
                </a:p>
              </p:txBody>
            </p:sp>
          </p:grpSp>
          <p:cxnSp>
            <p:nvCxnSpPr>
              <p:cNvPr id="28" name="直接连接符 27"/>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grpSp>
      <p:sp>
        <p:nvSpPr>
          <p:cNvPr id="6" name="文本框 5"/>
          <p:cNvSpPr txBox="1"/>
          <p:nvPr/>
        </p:nvSpPr>
        <p:spPr>
          <a:xfrm>
            <a:off x="259080" y="1060142"/>
            <a:ext cx="7795260" cy="523220"/>
          </a:xfrm>
          <a:prstGeom prst="rect">
            <a:avLst/>
          </a:prstGeom>
          <a:noFill/>
        </p:spPr>
        <p:txBody>
          <a:bodyPr wrap="square" rtlCol="0" anchor="t">
            <a:spAutoFit/>
          </a:bodyPr>
          <a:lstStyle/>
          <a:p>
            <a:pPr>
              <a:spcBef>
                <a:spcPct val="50000"/>
              </a:spcBef>
            </a:pPr>
            <a:r>
              <a:rPr kumimoji="1"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一、万用表</a:t>
            </a:r>
            <a:r>
              <a:rPr kumimoji="1"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结构</a:t>
            </a:r>
            <a:endParaRPr kumimoji="1"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p:txBody>
      </p:sp>
    </p:spTree>
    <p:custDataLst>
      <p:tags r:id="rId3"/>
    </p:custData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sp>
        <p:nvSpPr>
          <p:cNvPr id="5" name="Rectangle 3"/>
          <p:cNvSpPr txBox="1">
            <a:spLocks noChangeArrowheads="1"/>
          </p:cNvSpPr>
          <p:nvPr>
            <p:custDataLst>
              <p:tags r:id="rId2"/>
            </p:custDataLst>
          </p:nvPr>
        </p:nvSpPr>
        <p:spPr bwMode="auto">
          <a:xfrm>
            <a:off x="936626" y="1911804"/>
            <a:ext cx="7859032" cy="32697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lvl1pPr marL="0" indent="0" algn="ctr" defTabSz="457200" rtl="0" eaLnBrk="0" fontAlgn="base" hangingPunct="0">
              <a:spcBef>
                <a:spcPct val="20000"/>
              </a:spcBef>
              <a:spcAft>
                <a:spcPct val="0"/>
              </a:spcAft>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457200" rtl="0" eaLnBrk="0" fontAlgn="base" hangingPunct="0">
              <a:spcBef>
                <a:spcPct val="20000"/>
              </a:spcBef>
              <a:spcAft>
                <a:spcPct val="0"/>
              </a:spcAft>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457200" rtl="0" eaLnBrk="0" fontAlgn="base" hangingPunct="0">
              <a:spcBef>
                <a:spcPct val="20000"/>
              </a:spcBef>
              <a:spcAft>
                <a:spcPct val="0"/>
              </a:spcAft>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457200" rtl="0" eaLnBrk="0" fontAlgn="base" hangingPunct="0">
              <a:spcBef>
                <a:spcPct val="20000"/>
              </a:spcBef>
              <a:spcAft>
                <a:spcPct val="0"/>
              </a:spcAft>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457200" rtl="0" eaLnBrk="0" fontAlgn="base" hangingPunct="0">
              <a:spcBef>
                <a:spcPct val="20000"/>
              </a:spcBef>
              <a:spcAft>
                <a:spcPct val="0"/>
              </a:spcAft>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9pPr>
          </a:lstStyle>
          <a:p>
            <a:pPr algn="l"/>
            <a:r>
              <a:rPr lang="en-US" altLang="zh-CN" b="1" dirty="0" smtClean="0">
                <a:solidFill>
                  <a:schemeClr val="tx1"/>
                </a:solidFill>
                <a:latin typeface="黑体" panose="02010609060101010101" pitchFamily="49" charset="-122"/>
                <a:ea typeface="黑体" panose="02010609060101010101" pitchFamily="49" charset="-122"/>
                <a:cs typeface="黑体" panose="02010609060101010101" pitchFamily="49" charset="-122"/>
              </a:rPr>
              <a:t>2</a:t>
            </a:r>
            <a:r>
              <a:rPr lang="zh-CN" altLang="en-US" b="1" dirty="0">
                <a:solidFill>
                  <a:schemeClr val="tx1"/>
                </a:solidFill>
                <a:latin typeface="黑体" panose="02010609060101010101" pitchFamily="49" charset="-122"/>
                <a:ea typeface="黑体" panose="02010609060101010101" pitchFamily="49" charset="-122"/>
                <a:cs typeface="黑体" panose="02010609060101010101" pitchFamily="49" charset="-122"/>
              </a:rPr>
              <a:t>．测量电路 </a:t>
            </a:r>
            <a:endParaRPr lang="zh-CN" altLang="en-US" b="1" dirty="0">
              <a:solidFill>
                <a:schemeClr val="tx1"/>
              </a:solidFill>
              <a:latin typeface="黑体" panose="02010609060101010101" pitchFamily="49" charset="-122"/>
              <a:ea typeface="黑体" panose="02010609060101010101" pitchFamily="49" charset="-122"/>
              <a:cs typeface="黑体" panose="02010609060101010101" pitchFamily="49" charset="-122"/>
            </a:endParaRPr>
          </a:p>
          <a:p>
            <a:pPr algn="l"/>
            <a:r>
              <a:rPr lang="zh-CN" altLang="zh-CN" sz="2800" dirty="0" smtClean="0">
                <a:solidFill>
                  <a:schemeClr val="tx1"/>
                </a:solidFill>
                <a:latin typeface="黑体" panose="02010609060101010101" pitchFamily="49" charset="-122"/>
                <a:ea typeface="黑体" panose="02010609060101010101" pitchFamily="49" charset="-122"/>
                <a:cs typeface="黑体" panose="02010609060101010101" pitchFamily="49" charset="-122"/>
              </a:rPr>
              <a:t>万用表</a:t>
            </a:r>
            <a:r>
              <a:rPr lang="zh-CN" altLang="zh-CN" sz="2800" dirty="0">
                <a:solidFill>
                  <a:schemeClr val="tx1"/>
                </a:solidFill>
                <a:latin typeface="黑体" panose="02010609060101010101" pitchFamily="49" charset="-122"/>
                <a:ea typeface="黑体" panose="02010609060101010101" pitchFamily="49" charset="-122"/>
                <a:cs typeface="黑体" panose="02010609060101010101" pitchFamily="49" charset="-122"/>
              </a:rPr>
              <a:t>能用一个测量机构测量多种电参量，且能有多个量程测量，主要是其通过测量电路，将被测量转换成适合于表头指示用的电量</a:t>
            </a:r>
            <a:r>
              <a:rPr lang="zh-CN" altLang="zh-CN" sz="2800" dirty="0" smtClean="0">
                <a:solidFill>
                  <a:schemeClr val="tx1"/>
                </a:solidFill>
                <a:latin typeface="黑体" panose="02010609060101010101" pitchFamily="49" charset="-122"/>
                <a:ea typeface="黑体" panose="02010609060101010101" pitchFamily="49" charset="-122"/>
                <a:cs typeface="黑体" panose="02010609060101010101" pitchFamily="49" charset="-122"/>
              </a:rPr>
              <a:t>。</a:t>
            </a:r>
            <a:endParaRPr lang="en-US" altLang="zh-CN" sz="2800" dirty="0" smtClean="0">
              <a:solidFill>
                <a:schemeClr val="tx1"/>
              </a:solidFill>
              <a:latin typeface="黑体" panose="02010609060101010101" pitchFamily="49" charset="-122"/>
              <a:ea typeface="黑体" panose="02010609060101010101" pitchFamily="49" charset="-122"/>
              <a:cs typeface="黑体" panose="02010609060101010101" pitchFamily="49" charset="-122"/>
            </a:endParaRPr>
          </a:p>
          <a:p>
            <a:pPr algn="l"/>
            <a:r>
              <a:rPr lang="zh-CN" altLang="zh-CN" sz="2800" dirty="0" smtClean="0">
                <a:solidFill>
                  <a:schemeClr val="tx1"/>
                </a:solidFill>
                <a:latin typeface="黑体" panose="02010609060101010101" pitchFamily="49" charset="-122"/>
                <a:ea typeface="黑体" panose="02010609060101010101" pitchFamily="49" charset="-122"/>
                <a:cs typeface="黑体" panose="02010609060101010101" pitchFamily="49" charset="-122"/>
              </a:rPr>
              <a:t>测量</a:t>
            </a:r>
            <a:r>
              <a:rPr lang="zh-CN" altLang="zh-CN" sz="2800" dirty="0">
                <a:solidFill>
                  <a:schemeClr val="tx1"/>
                </a:solidFill>
                <a:latin typeface="黑体" panose="02010609060101010101" pitchFamily="49" charset="-122"/>
                <a:ea typeface="黑体" panose="02010609060101010101" pitchFamily="49" charset="-122"/>
                <a:cs typeface="黑体" panose="02010609060101010101" pitchFamily="49" charset="-122"/>
              </a:rPr>
              <a:t>电路越复杂，万用表的测量范围就越广</a:t>
            </a:r>
            <a:r>
              <a:rPr lang="zh-CN" altLang="zh-CN" sz="2800" dirty="0" smtClean="0">
                <a:solidFill>
                  <a:schemeClr val="tx1"/>
                </a:solidFill>
                <a:latin typeface="黑体" panose="02010609060101010101" pitchFamily="49" charset="-122"/>
                <a:ea typeface="黑体" panose="02010609060101010101" pitchFamily="49" charset="-122"/>
                <a:cs typeface="黑体" panose="02010609060101010101" pitchFamily="49" charset="-122"/>
              </a:rPr>
              <a:t>。</a:t>
            </a:r>
            <a:endParaRPr lang="zh-CN" altLang="en-US" sz="2800" dirty="0">
              <a:solidFill>
                <a:schemeClr val="tx1"/>
              </a:solidFill>
              <a:latin typeface="黑体" panose="02010609060101010101" pitchFamily="49" charset="-122"/>
              <a:ea typeface="黑体" panose="02010609060101010101" pitchFamily="49" charset="-122"/>
              <a:cs typeface="黑体" panose="02010609060101010101" pitchFamily="49" charset="-122"/>
            </a:endParaRPr>
          </a:p>
        </p:txBody>
      </p:sp>
      <p:grpSp>
        <p:nvGrpSpPr>
          <p:cNvPr id="2" name="组合 1"/>
          <p:cNvGrpSpPr/>
          <p:nvPr/>
        </p:nvGrpSpPr>
        <p:grpSpPr>
          <a:xfrm>
            <a:off x="104140" y="361315"/>
            <a:ext cx="9046210" cy="523240"/>
            <a:chOff x="164" y="569"/>
            <a:chExt cx="14246" cy="824"/>
          </a:xfrm>
        </p:grpSpPr>
        <p:sp>
          <p:nvSpPr>
            <p:cNvPr id="3" name="文本框 2"/>
            <p:cNvSpPr txBox="1"/>
            <p:nvPr/>
          </p:nvSpPr>
          <p:spPr>
            <a:xfrm>
              <a:off x="164" y="569"/>
              <a:ext cx="12276" cy="824"/>
            </a:xfrm>
            <a:prstGeom prst="rect">
              <a:avLst/>
            </a:prstGeom>
            <a:noFill/>
          </p:spPr>
          <p:txBody>
            <a:bodyPr wrap="square" rtlCol="0" anchor="t">
              <a:spAutoFit/>
            </a:bodyPr>
            <a:lstStyle/>
            <a:p>
              <a:pPr>
                <a:spcBef>
                  <a:spcPct val="50000"/>
                </a:spcBef>
              </a:pPr>
              <a:r>
                <a:rPr kumimoji="1"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单元7.2  </a:t>
              </a:r>
              <a:r>
                <a:rPr kumimoji="1"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万用表</a:t>
              </a:r>
              <a:endParaRPr kumimoji="1"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p:txBody>
        </p:sp>
        <p:grpSp>
          <p:nvGrpSpPr>
            <p:cNvPr id="22" name="组合 21"/>
            <p:cNvGrpSpPr/>
            <p:nvPr/>
          </p:nvGrpSpPr>
          <p:grpSpPr>
            <a:xfrm>
              <a:off x="6546" y="653"/>
              <a:ext cx="7864" cy="640"/>
              <a:chOff x="6546" y="653"/>
              <a:chExt cx="7864" cy="640"/>
            </a:xfrm>
          </p:grpSpPr>
          <p:grpSp>
            <p:nvGrpSpPr>
              <p:cNvPr id="23" name="组合 22"/>
              <p:cNvGrpSpPr/>
              <p:nvPr/>
            </p:nvGrpSpPr>
            <p:grpSpPr>
              <a:xfrm>
                <a:off x="6546" y="653"/>
                <a:ext cx="7865" cy="628"/>
                <a:chOff x="4774" y="800"/>
                <a:chExt cx="7865" cy="628"/>
              </a:xfrm>
            </p:grpSpPr>
            <p:sp>
              <p:nvSpPr>
                <p:cNvPr id="24" name="文本框 23"/>
                <p:cNvSpPr txBox="1"/>
                <p:nvPr/>
              </p:nvSpPr>
              <p:spPr>
                <a:xfrm>
                  <a:off x="6743" y="800"/>
                  <a:ext cx="1984" cy="628"/>
                </a:xfrm>
                <a:prstGeom prst="rect">
                  <a:avLst/>
                </a:prstGeom>
                <a:solidFill>
                  <a:srgbClr val="007AAE"/>
                </a:solidFill>
              </p:spPr>
              <p:style>
                <a:lnRef idx="0">
                  <a:srgbClr val="FFFFFF"/>
                </a:lnRef>
                <a:fillRef idx="2">
                  <a:schemeClr val="accent1"/>
                </a:fillRef>
                <a:effectRef idx="0">
                  <a:srgbClr val="FFFFFF"/>
                </a:effectRef>
                <a:fontRef idx="minor">
                  <a:schemeClr val="lt1"/>
                </a:fontRef>
              </p:style>
              <p:txBody>
                <a:bodyPr wrap="square" rtlCol="0">
                  <a:spAutoFit/>
                </a:bodyPr>
                <a:lstStyle/>
                <a:p>
                  <a:pPr algn="ctr"/>
                  <a:r>
                    <a:rPr lang="zh-CN" altLang="en-US" sz="2000" b="1">
                      <a:latin typeface="黑体" panose="02010609060101010101" pitchFamily="49" charset="-122"/>
                      <a:ea typeface="黑体" panose="02010609060101010101" pitchFamily="49" charset="-122"/>
                    </a:rPr>
                    <a:t>讲授新知</a:t>
                  </a:r>
                  <a:endParaRPr lang="zh-CN" altLang="en-US" sz="2000" b="1">
                    <a:latin typeface="黑体" panose="02010609060101010101" pitchFamily="49" charset="-122"/>
                    <a:ea typeface="黑体" panose="02010609060101010101" pitchFamily="49" charset="-122"/>
                  </a:endParaRPr>
                </a:p>
              </p:txBody>
            </p:sp>
            <p:sp>
              <p:nvSpPr>
                <p:cNvPr id="25" name="文本框 24"/>
                <p:cNvSpPr txBox="1"/>
                <p:nvPr/>
              </p:nvSpPr>
              <p:spPr>
                <a:xfrm>
                  <a:off x="8699"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课堂小结</a:t>
                  </a:r>
                  <a:endParaRPr lang="zh-CN" altLang="en-US" sz="2000" b="1">
                    <a:latin typeface="黑体" panose="02010609060101010101" pitchFamily="49" charset="-122"/>
                    <a:ea typeface="黑体" panose="02010609060101010101" pitchFamily="49" charset="-122"/>
                  </a:endParaRPr>
                </a:p>
              </p:txBody>
            </p:sp>
            <p:sp>
              <p:nvSpPr>
                <p:cNvPr id="26" name="文本框 25"/>
                <p:cNvSpPr txBox="1"/>
                <p:nvPr/>
              </p:nvSpPr>
              <p:spPr>
                <a:xfrm>
                  <a:off x="10655"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课后作业</a:t>
                  </a:r>
                  <a:endParaRPr lang="zh-CN" altLang="en-US" sz="2000" b="1">
                    <a:latin typeface="黑体" panose="02010609060101010101" pitchFamily="49" charset="-122"/>
                    <a:ea typeface="黑体" panose="02010609060101010101" pitchFamily="49" charset="-122"/>
                  </a:endParaRPr>
                </a:p>
              </p:txBody>
            </p:sp>
            <p:sp>
              <p:nvSpPr>
                <p:cNvPr id="27" name="文本框 26"/>
                <p:cNvSpPr txBox="1"/>
                <p:nvPr/>
              </p:nvSpPr>
              <p:spPr>
                <a:xfrm>
                  <a:off x="4774" y="800"/>
                  <a:ext cx="1984" cy="628"/>
                </a:xfrm>
                <a:prstGeom prst="rect">
                  <a:avLst/>
                </a:prstGeom>
                <a:ln>
                  <a:noFill/>
                </a:ln>
              </p:spPr>
              <p:style>
                <a:lnRef idx="3">
                  <a:schemeClr val="accent4"/>
                </a:lnRef>
                <a:fillRef idx="0">
                  <a:srgbClr val="FFFFFF"/>
                </a:fillRef>
                <a:effectRef idx="0">
                  <a:srgbClr val="FFFFFF"/>
                </a:effectRef>
                <a:fontRef idx="minor">
                  <a:schemeClr val="tx1"/>
                </a:fontRef>
              </p:style>
              <p:txBody>
                <a:bodyPr wrap="square" rtlCol="0">
                  <a:spAutoFit/>
                </a:bodyPr>
                <a:lstStyle/>
                <a:p>
                  <a:pPr algn="ctr"/>
                  <a:r>
                    <a:rPr lang="zh-CN" altLang="en-US" sz="2000" b="1">
                      <a:solidFill>
                        <a:schemeClr val="tx1"/>
                      </a:solidFill>
                      <a:latin typeface="黑体" panose="02010609060101010101" pitchFamily="49" charset="-122"/>
                      <a:ea typeface="黑体" panose="02010609060101010101" pitchFamily="49" charset="-122"/>
                    </a:rPr>
                    <a:t>课堂导入</a:t>
                  </a:r>
                  <a:endParaRPr lang="zh-CN" altLang="en-US" sz="2000" b="1">
                    <a:solidFill>
                      <a:schemeClr val="tx1"/>
                    </a:solidFill>
                    <a:latin typeface="黑体" panose="02010609060101010101" pitchFamily="49" charset="-122"/>
                    <a:ea typeface="黑体" panose="02010609060101010101" pitchFamily="49" charset="-122"/>
                  </a:endParaRPr>
                </a:p>
              </p:txBody>
            </p:sp>
          </p:grpSp>
          <p:cxnSp>
            <p:nvCxnSpPr>
              <p:cNvPr id="28" name="直接连接符 27"/>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grpSp>
      <p:sp>
        <p:nvSpPr>
          <p:cNvPr id="6" name="文本框 5"/>
          <p:cNvSpPr txBox="1"/>
          <p:nvPr/>
        </p:nvSpPr>
        <p:spPr>
          <a:xfrm>
            <a:off x="584518" y="1060142"/>
            <a:ext cx="7795260" cy="523220"/>
          </a:xfrm>
          <a:prstGeom prst="rect">
            <a:avLst/>
          </a:prstGeom>
          <a:noFill/>
        </p:spPr>
        <p:txBody>
          <a:bodyPr wrap="square" rtlCol="0" anchor="t">
            <a:spAutoFit/>
          </a:bodyPr>
          <a:lstStyle/>
          <a:p>
            <a:pPr>
              <a:spcBef>
                <a:spcPct val="50000"/>
              </a:spcBef>
            </a:pPr>
            <a:r>
              <a:rPr kumimoji="1"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一、万用表</a:t>
            </a:r>
            <a:r>
              <a:rPr kumimoji="1"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结构</a:t>
            </a:r>
            <a:endParaRPr kumimoji="1"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p:txBody>
      </p:sp>
    </p:spTree>
    <p:custDataLst>
      <p:tags r:id="rId3"/>
    </p:custData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sp>
        <p:nvSpPr>
          <p:cNvPr id="5" name="Rectangle 3"/>
          <p:cNvSpPr txBox="1">
            <a:spLocks noChangeArrowheads="1"/>
          </p:cNvSpPr>
          <p:nvPr>
            <p:custDataLst>
              <p:tags r:id="rId2"/>
            </p:custDataLst>
          </p:nvPr>
        </p:nvSpPr>
        <p:spPr bwMode="auto">
          <a:xfrm>
            <a:off x="653143" y="1955346"/>
            <a:ext cx="8022545" cy="3240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lvl1pPr marL="0" indent="0" algn="ctr" defTabSz="457200" rtl="0" eaLnBrk="0" fontAlgn="base" hangingPunct="0">
              <a:spcBef>
                <a:spcPct val="20000"/>
              </a:spcBef>
              <a:spcAft>
                <a:spcPct val="0"/>
              </a:spcAft>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457200" rtl="0" eaLnBrk="0" fontAlgn="base" hangingPunct="0">
              <a:spcBef>
                <a:spcPct val="20000"/>
              </a:spcBef>
              <a:spcAft>
                <a:spcPct val="0"/>
              </a:spcAft>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457200" rtl="0" eaLnBrk="0" fontAlgn="base" hangingPunct="0">
              <a:spcBef>
                <a:spcPct val="20000"/>
              </a:spcBef>
              <a:spcAft>
                <a:spcPct val="0"/>
              </a:spcAft>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457200" rtl="0" eaLnBrk="0" fontAlgn="base" hangingPunct="0">
              <a:spcBef>
                <a:spcPct val="20000"/>
              </a:spcBef>
              <a:spcAft>
                <a:spcPct val="0"/>
              </a:spcAft>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457200" rtl="0" eaLnBrk="0" fontAlgn="base" hangingPunct="0">
              <a:spcBef>
                <a:spcPct val="20000"/>
              </a:spcBef>
              <a:spcAft>
                <a:spcPct val="0"/>
              </a:spcAft>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9pPr>
          </a:lstStyle>
          <a:p>
            <a:pPr algn="l"/>
            <a:r>
              <a:rPr lang="en-US" altLang="zh-CN" dirty="0">
                <a:solidFill>
                  <a:schemeClr val="tx1"/>
                </a:solidFill>
                <a:latin typeface="黑体" panose="02010609060101010101" pitchFamily="49" charset="-122"/>
                <a:ea typeface="黑体" panose="02010609060101010101" pitchFamily="49" charset="-122"/>
                <a:cs typeface="黑体" panose="02010609060101010101" pitchFamily="49" charset="-122"/>
              </a:rPr>
              <a:t> </a:t>
            </a:r>
            <a:r>
              <a:rPr lang="en-US" altLang="zh-CN" dirty="0" smtClean="0">
                <a:solidFill>
                  <a:schemeClr val="tx1"/>
                </a:solidFill>
                <a:latin typeface="黑体" panose="02010609060101010101" pitchFamily="49" charset="-122"/>
                <a:ea typeface="黑体" panose="02010609060101010101" pitchFamily="49" charset="-122"/>
                <a:cs typeface="黑体" panose="02010609060101010101" pitchFamily="49" charset="-122"/>
              </a:rPr>
              <a:t>3</a:t>
            </a:r>
            <a:r>
              <a:rPr lang="zh-CN" altLang="en-US" dirty="0">
                <a:solidFill>
                  <a:schemeClr val="tx1"/>
                </a:solidFill>
                <a:latin typeface="黑体" panose="02010609060101010101" pitchFamily="49" charset="-122"/>
                <a:ea typeface="黑体" panose="02010609060101010101" pitchFamily="49" charset="-122"/>
                <a:cs typeface="黑体" panose="02010609060101010101" pitchFamily="49" charset="-122"/>
              </a:rPr>
              <a:t>．转换开关</a:t>
            </a:r>
            <a:r>
              <a:rPr lang="zh-CN" altLang="en-US" sz="2800" dirty="0">
                <a:solidFill>
                  <a:schemeClr val="tx1"/>
                </a:solidFill>
                <a:latin typeface="黑体" panose="02010609060101010101" pitchFamily="49" charset="-122"/>
                <a:ea typeface="黑体" panose="02010609060101010101" pitchFamily="49" charset="-122"/>
                <a:cs typeface="黑体" panose="02010609060101010101" pitchFamily="49" charset="-122"/>
              </a:rPr>
              <a:t>：利用固定触头和活动触头的接通与断开来达到多种量程和不同被测量的转换。 </a:t>
            </a:r>
            <a:endParaRPr lang="en-US" altLang="zh-CN" sz="2800" dirty="0" smtClean="0">
              <a:solidFill>
                <a:schemeClr val="tx1"/>
              </a:solidFill>
              <a:latin typeface="黑体" panose="02010609060101010101" pitchFamily="49" charset="-122"/>
              <a:ea typeface="黑体" panose="02010609060101010101" pitchFamily="49" charset="-122"/>
              <a:cs typeface="黑体" panose="02010609060101010101" pitchFamily="49" charset="-122"/>
            </a:endParaRPr>
          </a:p>
          <a:p>
            <a:pPr algn="l"/>
            <a:r>
              <a:rPr lang="zh-CN" altLang="zh-CN" sz="2800" dirty="0">
                <a:solidFill>
                  <a:schemeClr val="tx1"/>
                </a:solidFill>
                <a:latin typeface="黑体" panose="02010609060101010101" pitchFamily="49" charset="-122"/>
                <a:ea typeface="黑体" panose="02010609060101010101" pitchFamily="49" charset="-122"/>
                <a:cs typeface="黑体" panose="02010609060101010101" pitchFamily="49" charset="-122"/>
              </a:rPr>
              <a:t>万用表中的转换开关都采用多层多刀多掷波段开关或专用的转换开关。旋转刀的位置，使刀与不同的掷闭合，就可以改换和接通所要求的测量电路。</a:t>
            </a:r>
            <a:endParaRPr lang="zh-CN" altLang="zh-CN" sz="2800" dirty="0">
              <a:solidFill>
                <a:schemeClr val="tx1"/>
              </a:solidFill>
              <a:latin typeface="黑体" panose="02010609060101010101" pitchFamily="49" charset="-122"/>
              <a:ea typeface="黑体" panose="02010609060101010101" pitchFamily="49" charset="-122"/>
              <a:cs typeface="黑体" panose="02010609060101010101" pitchFamily="49" charset="-122"/>
            </a:endParaRPr>
          </a:p>
          <a:p>
            <a:pPr algn="l"/>
            <a:endParaRPr lang="zh-CN" altLang="en-US" dirty="0">
              <a:solidFill>
                <a:schemeClr val="dk1">
                  <a:tint val="75000"/>
                  <a:lumMod val="85000"/>
                  <a:lumOff val="15000"/>
                </a:schemeClr>
              </a:solidFill>
              <a:latin typeface="黑体" panose="02010609060101010101" pitchFamily="49" charset="-122"/>
              <a:ea typeface="黑体" panose="02010609060101010101" pitchFamily="49" charset="-122"/>
              <a:cs typeface="黑体" panose="02010609060101010101" pitchFamily="49" charset="-122"/>
            </a:endParaRPr>
          </a:p>
          <a:p>
            <a:pPr algn="l"/>
            <a:endParaRPr lang="zh-CN" altLang="en-US" dirty="0">
              <a:solidFill>
                <a:schemeClr val="dk1">
                  <a:tint val="75000"/>
                  <a:lumMod val="85000"/>
                  <a:lumOff val="15000"/>
                </a:schemeClr>
              </a:solidFill>
              <a:latin typeface="黑体" panose="02010609060101010101" pitchFamily="49" charset="-122"/>
              <a:ea typeface="黑体" panose="02010609060101010101" pitchFamily="49" charset="-122"/>
              <a:cs typeface="黑体" panose="02010609060101010101" pitchFamily="49" charset="-122"/>
            </a:endParaRPr>
          </a:p>
          <a:p>
            <a:pPr algn="l"/>
            <a:endParaRPr lang="zh-CN" altLang="en-US" sz="2800" dirty="0">
              <a:solidFill>
                <a:schemeClr val="dk1">
                  <a:tint val="75000"/>
                  <a:lumMod val="85000"/>
                  <a:lumOff val="15000"/>
                </a:schemeClr>
              </a:solidFill>
              <a:latin typeface="黑体" panose="02010609060101010101" pitchFamily="49" charset="-122"/>
              <a:ea typeface="黑体" panose="02010609060101010101" pitchFamily="49" charset="-122"/>
              <a:cs typeface="黑体" panose="02010609060101010101" pitchFamily="49" charset="-122"/>
            </a:endParaRPr>
          </a:p>
        </p:txBody>
      </p:sp>
      <p:grpSp>
        <p:nvGrpSpPr>
          <p:cNvPr id="2" name="组合 1"/>
          <p:cNvGrpSpPr/>
          <p:nvPr/>
        </p:nvGrpSpPr>
        <p:grpSpPr>
          <a:xfrm>
            <a:off x="260985" y="361315"/>
            <a:ext cx="8889365" cy="523240"/>
            <a:chOff x="411" y="569"/>
            <a:chExt cx="13999" cy="824"/>
          </a:xfrm>
        </p:grpSpPr>
        <p:sp>
          <p:nvSpPr>
            <p:cNvPr id="3" name="文本框 2"/>
            <p:cNvSpPr txBox="1"/>
            <p:nvPr/>
          </p:nvSpPr>
          <p:spPr>
            <a:xfrm>
              <a:off x="411" y="569"/>
              <a:ext cx="12029" cy="824"/>
            </a:xfrm>
            <a:prstGeom prst="rect">
              <a:avLst/>
            </a:prstGeom>
            <a:noFill/>
          </p:spPr>
          <p:txBody>
            <a:bodyPr wrap="square" rtlCol="0" anchor="t">
              <a:spAutoFit/>
            </a:bodyPr>
            <a:lstStyle/>
            <a:p>
              <a:pPr>
                <a:spcBef>
                  <a:spcPct val="50000"/>
                </a:spcBef>
              </a:pPr>
              <a:r>
                <a:rPr kumimoji="1"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单元7.2  </a:t>
              </a:r>
              <a:r>
                <a:rPr kumimoji="1"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万用表</a:t>
              </a:r>
              <a:endParaRPr kumimoji="1"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p:txBody>
        </p:sp>
        <p:grpSp>
          <p:nvGrpSpPr>
            <p:cNvPr id="22" name="组合 21"/>
            <p:cNvGrpSpPr/>
            <p:nvPr/>
          </p:nvGrpSpPr>
          <p:grpSpPr>
            <a:xfrm>
              <a:off x="6546" y="653"/>
              <a:ext cx="7864" cy="640"/>
              <a:chOff x="6546" y="653"/>
              <a:chExt cx="7864" cy="640"/>
            </a:xfrm>
          </p:grpSpPr>
          <p:grpSp>
            <p:nvGrpSpPr>
              <p:cNvPr id="23" name="组合 22"/>
              <p:cNvGrpSpPr/>
              <p:nvPr/>
            </p:nvGrpSpPr>
            <p:grpSpPr>
              <a:xfrm>
                <a:off x="6546" y="653"/>
                <a:ext cx="7865" cy="628"/>
                <a:chOff x="4774" y="800"/>
                <a:chExt cx="7865" cy="628"/>
              </a:xfrm>
            </p:grpSpPr>
            <p:sp>
              <p:nvSpPr>
                <p:cNvPr id="24" name="文本框 23"/>
                <p:cNvSpPr txBox="1"/>
                <p:nvPr/>
              </p:nvSpPr>
              <p:spPr>
                <a:xfrm>
                  <a:off x="6743" y="800"/>
                  <a:ext cx="1984" cy="628"/>
                </a:xfrm>
                <a:prstGeom prst="rect">
                  <a:avLst/>
                </a:prstGeom>
                <a:solidFill>
                  <a:srgbClr val="007AAE"/>
                </a:solidFill>
              </p:spPr>
              <p:style>
                <a:lnRef idx="0">
                  <a:srgbClr val="FFFFFF"/>
                </a:lnRef>
                <a:fillRef idx="2">
                  <a:schemeClr val="accent1"/>
                </a:fillRef>
                <a:effectRef idx="0">
                  <a:srgbClr val="FFFFFF"/>
                </a:effectRef>
                <a:fontRef idx="minor">
                  <a:schemeClr val="lt1"/>
                </a:fontRef>
              </p:style>
              <p:txBody>
                <a:bodyPr wrap="square" rtlCol="0">
                  <a:spAutoFit/>
                </a:bodyPr>
                <a:lstStyle/>
                <a:p>
                  <a:pPr algn="ctr"/>
                  <a:r>
                    <a:rPr lang="zh-CN" altLang="en-US" sz="2000" b="1">
                      <a:latin typeface="黑体" panose="02010609060101010101" pitchFamily="49" charset="-122"/>
                      <a:ea typeface="黑体" panose="02010609060101010101" pitchFamily="49" charset="-122"/>
                    </a:rPr>
                    <a:t>讲授新知</a:t>
                  </a:r>
                  <a:endParaRPr lang="zh-CN" altLang="en-US" sz="2000" b="1">
                    <a:latin typeface="黑体" panose="02010609060101010101" pitchFamily="49" charset="-122"/>
                    <a:ea typeface="黑体" panose="02010609060101010101" pitchFamily="49" charset="-122"/>
                  </a:endParaRPr>
                </a:p>
              </p:txBody>
            </p:sp>
            <p:sp>
              <p:nvSpPr>
                <p:cNvPr id="25" name="文本框 24"/>
                <p:cNvSpPr txBox="1"/>
                <p:nvPr/>
              </p:nvSpPr>
              <p:spPr>
                <a:xfrm>
                  <a:off x="8699"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课堂小结</a:t>
                  </a:r>
                  <a:endParaRPr lang="zh-CN" altLang="en-US" sz="2000" b="1">
                    <a:latin typeface="黑体" panose="02010609060101010101" pitchFamily="49" charset="-122"/>
                    <a:ea typeface="黑体" panose="02010609060101010101" pitchFamily="49" charset="-122"/>
                  </a:endParaRPr>
                </a:p>
              </p:txBody>
            </p:sp>
            <p:sp>
              <p:nvSpPr>
                <p:cNvPr id="26" name="文本框 25"/>
                <p:cNvSpPr txBox="1"/>
                <p:nvPr/>
              </p:nvSpPr>
              <p:spPr>
                <a:xfrm>
                  <a:off x="10655"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课后作业</a:t>
                  </a:r>
                  <a:endParaRPr lang="zh-CN" altLang="en-US" sz="2000" b="1">
                    <a:latin typeface="黑体" panose="02010609060101010101" pitchFamily="49" charset="-122"/>
                    <a:ea typeface="黑体" panose="02010609060101010101" pitchFamily="49" charset="-122"/>
                  </a:endParaRPr>
                </a:p>
              </p:txBody>
            </p:sp>
            <p:sp>
              <p:nvSpPr>
                <p:cNvPr id="27" name="文本框 26"/>
                <p:cNvSpPr txBox="1"/>
                <p:nvPr/>
              </p:nvSpPr>
              <p:spPr>
                <a:xfrm>
                  <a:off x="4774" y="800"/>
                  <a:ext cx="1984" cy="628"/>
                </a:xfrm>
                <a:prstGeom prst="rect">
                  <a:avLst/>
                </a:prstGeom>
                <a:ln>
                  <a:noFill/>
                </a:ln>
              </p:spPr>
              <p:style>
                <a:lnRef idx="3">
                  <a:schemeClr val="accent4"/>
                </a:lnRef>
                <a:fillRef idx="0">
                  <a:srgbClr val="FFFFFF"/>
                </a:fillRef>
                <a:effectRef idx="0">
                  <a:srgbClr val="FFFFFF"/>
                </a:effectRef>
                <a:fontRef idx="minor">
                  <a:schemeClr val="tx1"/>
                </a:fontRef>
              </p:style>
              <p:txBody>
                <a:bodyPr wrap="square" rtlCol="0">
                  <a:spAutoFit/>
                </a:bodyPr>
                <a:lstStyle/>
                <a:p>
                  <a:pPr algn="ctr"/>
                  <a:r>
                    <a:rPr lang="zh-CN" altLang="en-US" sz="2000" b="1">
                      <a:solidFill>
                        <a:schemeClr val="tx1"/>
                      </a:solidFill>
                      <a:latin typeface="黑体" panose="02010609060101010101" pitchFamily="49" charset="-122"/>
                      <a:ea typeface="黑体" panose="02010609060101010101" pitchFamily="49" charset="-122"/>
                    </a:rPr>
                    <a:t>课堂导入</a:t>
                  </a:r>
                  <a:endParaRPr lang="zh-CN" altLang="en-US" sz="2000" b="1">
                    <a:solidFill>
                      <a:schemeClr val="tx1"/>
                    </a:solidFill>
                    <a:latin typeface="黑体" panose="02010609060101010101" pitchFamily="49" charset="-122"/>
                    <a:ea typeface="黑体" panose="02010609060101010101" pitchFamily="49" charset="-122"/>
                  </a:endParaRPr>
                </a:p>
              </p:txBody>
            </p:sp>
          </p:grpSp>
          <p:cxnSp>
            <p:nvCxnSpPr>
              <p:cNvPr id="28" name="直接连接符 27"/>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grpSp>
      <p:sp>
        <p:nvSpPr>
          <p:cNvPr id="6" name="文本框 5"/>
          <p:cNvSpPr txBox="1"/>
          <p:nvPr/>
        </p:nvSpPr>
        <p:spPr>
          <a:xfrm>
            <a:off x="468313" y="1060142"/>
            <a:ext cx="7795260" cy="523220"/>
          </a:xfrm>
          <a:prstGeom prst="rect">
            <a:avLst/>
          </a:prstGeom>
          <a:noFill/>
        </p:spPr>
        <p:txBody>
          <a:bodyPr wrap="square" rtlCol="0" anchor="t">
            <a:spAutoFit/>
          </a:bodyPr>
          <a:lstStyle/>
          <a:p>
            <a:pPr>
              <a:spcBef>
                <a:spcPct val="50000"/>
              </a:spcBef>
            </a:pPr>
            <a:r>
              <a:rPr kumimoji="1"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一、万用表</a:t>
            </a:r>
            <a:r>
              <a:rPr kumimoji="1"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结构</a:t>
            </a:r>
            <a:endParaRPr kumimoji="1"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p:txBody>
      </p:sp>
    </p:spTree>
    <p:custDataLst>
      <p:tags r:id="rId3"/>
    </p:custDataLst>
  </p:cSld>
  <p:clrMapOvr>
    <a:masterClrMapping/>
  </p:clrMapOvr>
</p:sld>
</file>

<file path=ppt/tags/tag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00.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101.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102.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103.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104.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105.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106.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7*i*1"/>
  <p:tag name="KSO_WM_UNIT_BK_DARK_LIGHT" val="2"/>
  <p:tag name="KSO_WM_UNIT_LAYERLEVEL" val="1"/>
  <p:tag name="KSO_WM_TAG_VERSION" val="1.0"/>
  <p:tag name="KSO_WM_BEAUTIFY_FLAG" val="#wm#"/>
</p:tagLst>
</file>

<file path=ppt/tags/tag107.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08.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09.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10.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11.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12.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13.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14.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15.xml><?xml version="1.0" encoding="utf-8"?>
<p:tagLst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8*i*1"/>
  <p:tag name="KSO_WM_UNIT_BK_DARK_LIGHT" val="2"/>
  <p:tag name="KSO_WM_UNIT_LAYERLEVEL" val="1"/>
  <p:tag name="KSO_WM_TAG_VERSION" val="1.0"/>
  <p:tag name="KSO_WM_BEAUTIFY_FLAG" val="#wm#"/>
</p:tagLst>
</file>

<file path=ppt/tags/tag116.xml><?xml version="1.0" encoding="utf-8"?>
<p:tagLst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117.xml><?xml version="1.0" encoding="utf-8"?>
<p:tagLst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118.xml><?xml version="1.0" encoding="utf-8"?>
<p:tagLst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119.xml><?xml version="1.0" encoding="utf-8"?>
<p:tagLst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20.xml><?xml version="1.0" encoding="utf-8"?>
<p:tagLst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1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175908"/>
</p:tagLst>
</file>

<file path=ppt/tags/tag1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175908"/>
</p:tagLst>
</file>

<file path=ppt/tags/tag1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26.xml><?xml version="1.0" encoding="utf-8"?>
<p:tagLst xmlns:p="http://schemas.openxmlformats.org/presentationml/2006/main">
  <p:tag name="KSO_WM_COMBINE_RELATE_SLIDE_ID" val="background20175070_1"/>
  <p:tag name="KSO_WM_TEMPLATE_SUBCATEGORY" val="combine"/>
  <p:tag name="KSO_WM_TEMPLATE_THUMBS_INDEX" val="1、4、5、6、12、13、18、24、30、31、32、33"/>
  <p:tag name="KSO_WM_TAG_VERSION" val="1.0"/>
  <p:tag name="KSO_WM_BEAUTIFY_FLAG" val="#wm#"/>
  <p:tag name="KSO_WM_TEMPLATE_CATEGORY" val="custom"/>
  <p:tag name="KSO_WM_TEMPLATE_INDEX" val="20175908"/>
  <p:tag name="KSO_WM_TEMPLATE_MASTER_TYPE" val="1"/>
</p:tagLst>
</file>

<file path=ppt/tags/tag127.xml><?xml version="1.0" encoding="utf-8"?>
<p:tagLst xmlns:p="http://schemas.openxmlformats.org/presentationml/2006/main">
  <p:tag name="KSO_WM_BEAUTIFY_FLAG" val=""/>
</p:tagLst>
</file>

<file path=ppt/tags/tag128.xml><?xml version="1.0" encoding="utf-8"?>
<p:tagLst xmlns:p="http://schemas.openxmlformats.org/presentationml/2006/main">
  <p:tag name="KSO_WM_BEAUTIFY_FLAG" val=""/>
  <p:tag name="KSO_WM_UNIT_TEXT_FILL_FORE_SCHEMECOLOR_INDEX_BRIGHTNESS" val="0"/>
  <p:tag name="KSO_WM_UNIT_TEXT_FILL_FORE_SCHEMECOLOR_INDEX" val="13"/>
  <p:tag name="KSO_WM_UNIT_TEXT_FILL_TYPE" val="1"/>
  <p:tag name="KSO_WM_UNIT_TEXT_LINE_FORE_SCHEMECOLOR_INDEX_BRIGHTNESS" val="0"/>
  <p:tag name="KSO_WM_UNIT_TEXT_LINE_FORE_SCHEMECOLOR_INDEX" val="14"/>
  <p:tag name="KSO_WM_UNIT_TEXT_LINE_FILL_TYPE" val="2"/>
  <p:tag name="KSO_WM_UNIT_TEXT_SHADOW_SCHEMECOLOR_INDEX_BRIGHTNESS" val="-0.5"/>
  <p:tag name="KSO_WM_UNIT_TEXT_SHADOW_SCHEMECOLOR_INDEX" val="14"/>
</p:tagLst>
</file>

<file path=ppt/tags/tag129.xml><?xml version="1.0" encoding="utf-8"?>
<p:tagLst xmlns:p="http://schemas.openxmlformats.org/presentationml/2006/main">
  <p:tag name="KSO_WM_BEAUTIFY_FLAG" val=""/>
  <p:tag name="KSO_WM_UNIT_TEXT_FILL_FORE_SCHEMECOLOR_INDEX_BRIGHTNESS" val="0"/>
  <p:tag name="KSO_WM_UNIT_TEXT_FILL_FORE_SCHEMECOLOR_INDEX" val="13"/>
  <p:tag name="KSO_WM_UNIT_TEXT_FILL_TYPE" val="1"/>
</p:tagLst>
</file>

<file path=ppt/tags/tag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30.xml><?xml version="1.0" encoding="utf-8"?>
<p:tagLst xmlns:p="http://schemas.openxmlformats.org/presentationml/2006/main">
  <p:tag name="KSO_WM_BEAUTIFY_FLAG" val=""/>
  <p:tag name="KSO_WM_UNIT_FILL_FORE_SCHEMECOLOR_INDEX_BRIGHTNESS" val="0"/>
  <p:tag name="KSO_WM_UNIT_FILL_FORE_SCHEMECOLOR_INDEX" val="7"/>
  <p:tag name="KSO_WM_UNIT_FILL_TYPE" val="1"/>
  <p:tag name="KSO_WM_UNIT_LINE_FORE_SCHEMECOLOR_INDEX_BRIGHTNESS" val="0"/>
  <p:tag name="KSO_WM_UNIT_LINE_FORE_SCHEMECOLOR_INDEX" val="14"/>
  <p:tag name="KSO_WM_UNIT_LINE_FILL_TYPE" val="2"/>
</p:tagLst>
</file>

<file path=ppt/tags/tag131.xml><?xml version="1.0" encoding="utf-8"?>
<p:tagLst xmlns:p="http://schemas.openxmlformats.org/presentationml/2006/main">
  <p:tag name="KSO_WM_BEAUTIFY_FLAG" val=""/>
  <p:tag name="KSO_WM_UNIT_TEXT_FILL_FORE_SCHEMECOLOR_INDEX_BRIGHTNESS" val="0"/>
  <p:tag name="KSO_WM_UNIT_TEXT_FILL_FORE_SCHEMECOLOR_INDEX" val="14"/>
  <p:tag name="KSO_WM_UNIT_TEXT_FILL_TYPE" val="1"/>
</p:tagLst>
</file>

<file path=ppt/tags/tag132.xml><?xml version="1.0" encoding="utf-8"?>
<p:tagLst xmlns:p="http://schemas.openxmlformats.org/presentationml/2006/main">
  <p:tag name="KSO_WM_SLIDE_BK_DARK_LIGHT" val="2"/>
  <p:tag name="KSO_WM_SLIDE_BACKGROUND_TYPE" val="general"/>
</p:tagLst>
</file>

<file path=ppt/tags/tag133.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34.xml><?xml version="1.0" encoding="utf-8"?>
<p:tagLst xmlns:p="http://schemas.openxmlformats.org/presentationml/2006/main">
  <p:tag name="KSO_WM_BEAUTIFY_FLAG" val=""/>
  <p:tag name="KSO_WM_UNIT_TEXT_FILL_FORE_SCHEMECOLOR_INDEX_BRIGHTNESS" val="0"/>
  <p:tag name="KSO_WM_UNIT_TEXT_FILL_FORE_SCHEMECOLOR_INDEX" val="13"/>
  <p:tag name="KSO_WM_UNIT_TEXT_FILL_TYPE" val="1"/>
</p:tagLst>
</file>

<file path=ppt/tags/tag135.xml><?xml version="1.0" encoding="utf-8"?>
<p:tagLst xmlns:p="http://schemas.openxmlformats.org/presentationml/2006/main">
  <p:tag name="KSO_WM_SLIDE_BK_DARK_LIGHT" val="2"/>
  <p:tag name="KSO_WM_SLIDE_BACKGROUND_TYPE" val="general"/>
</p:tagLst>
</file>

<file path=ppt/tags/tag136.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37.xml><?xml version="1.0" encoding="utf-8"?>
<p:tagLst xmlns:p="http://schemas.openxmlformats.org/presentationml/2006/main">
  <p:tag name="KSO_WM_SLIDE_BK_DARK_LIGHT" val="2"/>
  <p:tag name="KSO_WM_SLIDE_BACKGROUND_TYPE" val="general"/>
</p:tagLst>
</file>

<file path=ppt/tags/tag138.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39.xml><?xml version="1.0" encoding="utf-8"?>
<p:tagLst xmlns:p="http://schemas.openxmlformats.org/presentationml/2006/main">
  <p:tag name="KSO_WM_SLIDE_BK_DARK_LIGHT" val="2"/>
  <p:tag name="KSO_WM_SLIDE_BACKGROUND_TYPE" val="general"/>
</p:tagLst>
</file>

<file path=ppt/tags/tag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40.xml><?xml version="1.0" encoding="utf-8"?>
<p:tagLst xmlns:p="http://schemas.openxmlformats.org/presentationml/2006/main">
  <p:tag name="KSO_WM_SLIDE_BK_DARK_LIGHT" val="2"/>
  <p:tag name="KSO_WM_SLIDE_BACKGROUND_TYPE" val="general"/>
</p:tagLst>
</file>

<file path=ppt/tags/tag141.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42.xml><?xml version="1.0" encoding="utf-8"?>
<p:tagLst xmlns:p="http://schemas.openxmlformats.org/presentationml/2006/main">
  <p:tag name="KSO_WM_SLIDE_BK_DARK_LIGHT" val="2"/>
  <p:tag name="KSO_WM_SLIDE_BACKGROUND_TYPE" val="general"/>
</p:tagLst>
</file>

<file path=ppt/tags/tag143.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44.xml><?xml version="1.0" encoding="utf-8"?>
<p:tagLst xmlns:p="http://schemas.openxmlformats.org/presentationml/2006/main">
  <p:tag name="KSO_WM_SLIDE_BK_DARK_LIGHT" val="2"/>
  <p:tag name="KSO_WM_SLIDE_BACKGROUND_TYPE" val="general"/>
</p:tagLst>
</file>

<file path=ppt/tags/tag145.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46.xml><?xml version="1.0" encoding="utf-8"?>
<p:tagLst xmlns:p="http://schemas.openxmlformats.org/presentationml/2006/main">
  <p:tag name="KSO_WM_SLIDE_BK_DARK_LIGHT" val="2"/>
  <p:tag name="KSO_WM_SLIDE_BACKGROUND_TYPE" val="general"/>
</p:tagLst>
</file>

<file path=ppt/tags/tag147.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48.xml><?xml version="1.0" encoding="utf-8"?>
<p:tagLst xmlns:p="http://schemas.openxmlformats.org/presentationml/2006/main">
  <p:tag name="KSO_WM_SLIDE_BK_DARK_LIGHT" val="2"/>
  <p:tag name="KSO_WM_SLIDE_BACKGROUND_TYPE" val="general"/>
</p:tagLst>
</file>

<file path=ppt/tags/tag149.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50.xml><?xml version="1.0" encoding="utf-8"?>
<p:tagLst xmlns:p="http://schemas.openxmlformats.org/presentationml/2006/main">
  <p:tag name="KSO_WM_SLIDE_BK_DARK_LIGHT" val="2"/>
  <p:tag name="KSO_WM_SLIDE_BACKGROUND_TYPE" val="general"/>
</p:tagLst>
</file>

<file path=ppt/tags/tag151.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52.xml><?xml version="1.0" encoding="utf-8"?>
<p:tagLst xmlns:p="http://schemas.openxmlformats.org/presentationml/2006/main">
  <p:tag name="KSO_WM_SLIDE_BK_DARK_LIGHT" val="2"/>
  <p:tag name="KSO_WM_SLIDE_BACKGROUND_TYPE" val="general"/>
</p:tagLst>
</file>

<file path=ppt/tags/tag153.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54.xml><?xml version="1.0" encoding="utf-8"?>
<p:tagLst xmlns:p="http://schemas.openxmlformats.org/presentationml/2006/main">
  <p:tag name="KSO_WM_SLIDE_BK_DARK_LIGHT" val="2"/>
  <p:tag name="KSO_WM_SLIDE_BACKGROUND_TYPE" val="general"/>
</p:tagLst>
</file>

<file path=ppt/tags/tag155.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56.xml><?xml version="1.0" encoding="utf-8"?>
<p:tagLst xmlns:p="http://schemas.openxmlformats.org/presentationml/2006/main">
  <p:tag name="KSO_WM_SLIDE_BK_DARK_LIGHT" val="2"/>
  <p:tag name="KSO_WM_SLIDE_BACKGROUND_TYPE" val="general"/>
</p:tagLst>
</file>

<file path=ppt/tags/tag157.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58.xml><?xml version="1.0" encoding="utf-8"?>
<p:tagLst xmlns:p="http://schemas.openxmlformats.org/presentationml/2006/main">
  <p:tag name="KSO_WM_SLIDE_BK_DARK_LIGHT" val="2"/>
  <p:tag name="KSO_WM_SLIDE_BACKGROUND_TYPE" val="general"/>
</p:tagLst>
</file>

<file path=ppt/tags/tag159.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60.xml><?xml version="1.0" encoding="utf-8"?>
<p:tagLst xmlns:p="http://schemas.openxmlformats.org/presentationml/2006/main">
  <p:tag name="KSO_WM_SLIDE_BK_DARK_LIGHT" val="2"/>
  <p:tag name="KSO_WM_SLIDE_BACKGROUND_TYPE" val="general"/>
</p:tagLst>
</file>

<file path=ppt/tags/tag161.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62.xml><?xml version="1.0" encoding="utf-8"?>
<p:tagLst xmlns:p="http://schemas.openxmlformats.org/presentationml/2006/main">
  <p:tag name="KSO_WM_SLIDE_BK_DARK_LIGHT" val="2"/>
  <p:tag name="KSO_WM_SLIDE_BACKGROUND_TYPE" val="general"/>
</p:tagLst>
</file>

<file path=ppt/tags/tag163.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64.xml><?xml version="1.0" encoding="utf-8"?>
<p:tagLst xmlns:p="http://schemas.openxmlformats.org/presentationml/2006/main">
  <p:tag name="KSO_WM_SLIDE_BK_DARK_LIGHT" val="2"/>
  <p:tag name="KSO_WM_SLIDE_BACKGROUND_TYPE" val="general"/>
</p:tagLst>
</file>

<file path=ppt/tags/tag165.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66.xml><?xml version="1.0" encoding="utf-8"?>
<p:tagLst xmlns:p="http://schemas.openxmlformats.org/presentationml/2006/main">
  <p:tag name="KSO_WM_SLIDE_BK_DARK_LIGHT" val="2"/>
  <p:tag name="KSO_WM_SLIDE_BACKGROUND_TYPE" val="general"/>
</p:tagLst>
</file>

<file path=ppt/tags/tag167.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68.xml><?xml version="1.0" encoding="utf-8"?>
<p:tagLst xmlns:p="http://schemas.openxmlformats.org/presentationml/2006/main">
  <p:tag name="KSO_WM_SLIDE_BK_DARK_LIGHT" val="2"/>
  <p:tag name="KSO_WM_SLIDE_BACKGROUND_TYPE" val="general"/>
</p:tagLst>
</file>

<file path=ppt/tags/tag169.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70.xml><?xml version="1.0" encoding="utf-8"?>
<p:tagLst xmlns:p="http://schemas.openxmlformats.org/presentationml/2006/main">
  <p:tag name="KSO_WM_SLIDE_BK_DARK_LIGHT" val="2"/>
  <p:tag name="KSO_WM_SLIDE_BACKGROUND_TYPE" val="general"/>
</p:tagLst>
</file>

<file path=ppt/tags/tag171.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72.xml><?xml version="1.0" encoding="utf-8"?>
<p:tagLst xmlns:p="http://schemas.openxmlformats.org/presentationml/2006/main">
  <p:tag name="KSO_WM_SLIDE_BK_DARK_LIGHT" val="2"/>
  <p:tag name="KSO_WM_SLIDE_BACKGROUND_TYPE" val="general"/>
</p:tagLst>
</file>

<file path=ppt/tags/tag173.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74.xml><?xml version="1.0" encoding="utf-8"?>
<p:tagLst xmlns:p="http://schemas.openxmlformats.org/presentationml/2006/main">
  <p:tag name="KSO_WM_SLIDE_BK_DARK_LIGHT" val="2"/>
  <p:tag name="KSO_WM_SLIDE_BACKGROUND_TYPE" val="general"/>
</p:tagLst>
</file>

<file path=ppt/tags/tag175.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76.xml><?xml version="1.0" encoding="utf-8"?>
<p:tagLst xmlns:p="http://schemas.openxmlformats.org/presentationml/2006/main">
  <p:tag name="KSO_WM_SLIDE_BK_DARK_LIGHT" val="2"/>
  <p:tag name="KSO_WM_SLIDE_BACKGROUND_TYPE" val="general"/>
</p:tagLst>
</file>

<file path=ppt/tags/tag177.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78.xml><?xml version="1.0" encoding="utf-8"?>
<p:tagLst xmlns:p="http://schemas.openxmlformats.org/presentationml/2006/main">
  <p:tag name="KSO_WM_SLIDE_BK_DARK_LIGHT" val="2"/>
  <p:tag name="KSO_WM_SLIDE_BACKGROUND_TYPE" val="general"/>
</p:tagLst>
</file>

<file path=ppt/tags/tag179.xml><?xml version="1.0" encoding="utf-8"?>
<p:tagLst xmlns:p="http://schemas.openxmlformats.org/presentationml/2006/main">
  <p:tag name="KSO_WM_SLIDE_BK_DARK_LIGHT" val="2"/>
  <p:tag name="KSO_WM_SLIDE_BACKGROUND_TYPE" val="general"/>
</p:tagLst>
</file>

<file path=ppt/tags/tag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80.xml><?xml version="1.0" encoding="utf-8"?>
<p:tagLst xmlns:p="http://schemas.openxmlformats.org/presentationml/2006/main">
  <p:tag name="KSO_WM_UNIT_ISCONTENTSTITLE" val="0"/>
  <p:tag name="KSO_WM_UNIT_ISNUMDGMTITLE" val="0"/>
  <p:tag name="KSO_WM_UNIT_NOCLEAR" val="0"/>
  <p:tag name="KSO_WM_UNIT_VALUE" val="17"/>
  <p:tag name="KSO_WM_UNIT_HIGHLIGHT" val="0"/>
  <p:tag name="KSO_WM_UNIT_COMPATIBLE" val="0"/>
  <p:tag name="KSO_WM_UNIT_DIAGRAM_ISNUMVISUAL" val="0"/>
  <p:tag name="KSO_WM_UNIT_DIAGRAM_ISREFERUNIT" val="0"/>
  <p:tag name="KSO_WM_UNIT_TYPE" val="a"/>
  <p:tag name="KSO_WM_UNIT_INDEX" val="1"/>
  <p:tag name="KSO_WM_UNIT_ID" val="custom20175908_34*a*1"/>
  <p:tag name="KSO_WM_TEMPLATE_CATEGORY" val="custom"/>
  <p:tag name="KSO_WM_TEMPLATE_INDEX" val="20175908"/>
  <p:tag name="KSO_WM_UNIT_LAYERLEVEL" val="1"/>
  <p:tag name="KSO_WM_TAG_VERSION" val="1.0"/>
  <p:tag name="KSO_WM_BEAUTIFY_FLAG" val="#wm#"/>
  <p:tag name="KSO_WM_UNIT_PRESET_TEXT" val="THANK YOU!"/>
  <p:tag name="KSO_WM_UNIT_TEXT_FILL_FORE_SCHEMECOLOR_INDEX_BRIGHTNESS" val="0"/>
  <p:tag name="KSO_WM_UNIT_TEXT_FILL_FORE_SCHEMECOLOR_INDEX" val="14"/>
  <p:tag name="KSO_WM_UNIT_TEXT_FILL_TYPE" val="1"/>
</p:tagLst>
</file>

<file path=ppt/tags/tag181.xml><?xml version="1.0" encoding="utf-8"?>
<p:tagLst xmlns:p="http://schemas.openxmlformats.org/presentationml/2006/main">
  <p:tag name="KSO_WM_UNIT_SUBTYPE" val="a"/>
  <p:tag name="KSO_WM_UNIT_NOCLEAR" val="0"/>
  <p:tag name="KSO_WM_UNIT_VALUE" val="29"/>
  <p:tag name="KSO_WM_UNIT_HIGHLIGHT" val="0"/>
  <p:tag name="KSO_WM_UNIT_COMPATIBLE" val="0"/>
  <p:tag name="KSO_WM_UNIT_DIAGRAM_ISNUMVISUAL" val="0"/>
  <p:tag name="KSO_WM_UNIT_DIAGRAM_ISREFERUNIT" val="0"/>
  <p:tag name="KSO_WM_UNIT_TYPE" val="f"/>
  <p:tag name="KSO_WM_UNIT_INDEX" val="1"/>
  <p:tag name="KSO_WM_UNIT_ID" val="custom20175908_34*f*1"/>
  <p:tag name="KSO_WM_TEMPLATE_CATEGORY" val="custom"/>
  <p:tag name="KSO_WM_TEMPLATE_INDEX" val="20175908"/>
  <p:tag name="KSO_WM_UNIT_LAYERLEVEL" val="1"/>
  <p:tag name="KSO_WM_TAG_VERSION" val="1.0"/>
  <p:tag name="KSO_WM_BEAUTIFY_FLAG" val="#wm#"/>
  <p:tag name="KSO_WM_UNIT_PRESET_TEXT" val="General PPT template technology of the Internet"/>
  <p:tag name="KSO_WM_UNIT_TEXT_FILL_FORE_SCHEMECOLOR_INDEX_BRIGHTNESS" val="0"/>
  <p:tag name="KSO_WM_UNIT_TEXT_FILL_FORE_SCHEMECOLOR_INDEX" val="14"/>
  <p:tag name="KSO_WM_UNIT_TEXT_FILL_TYPE" val="1"/>
</p:tagLst>
</file>

<file path=ppt/tags/tag182.xml><?xml version="1.0" encoding="utf-8"?>
<p:tagLst xmlns:p="http://schemas.openxmlformats.org/presentationml/2006/main">
  <p:tag name="KSO_WM_COMBINE_RELATE_SLIDE_ID" val="background20175070_13"/>
  <p:tag name="KSO_WM_SLIDE_ID" val="custom20175908_34"/>
  <p:tag name="KSO_WM_TEMPLATE_SUBCATEGORY" val="0"/>
  <p:tag name="KSO_WM_TEMPLATE_MASTER_TYPE" val="1"/>
  <p:tag name="KSO_WM_TEMPLATE_COLOR_TYPE" val="0"/>
  <p:tag name="KSO_WM_SLIDE_TYPE" val="endPage"/>
  <p:tag name="KSO_WM_SLIDE_ITEM_CNT" val="0"/>
  <p:tag name="KSO_WM_SLIDE_INDEX" val="33"/>
  <p:tag name="KSO_WM_TAG_VERSION" val="1.0"/>
  <p:tag name="KSO_WM_BEAUTIFY_FLAG" val="#wm#"/>
  <p:tag name="KSO_WM_TEMPLATE_CATEGORY" val="custom"/>
  <p:tag name="KSO_WM_TEMPLATE_INDEX" val="20175908"/>
  <p:tag name="KSO_WM_SLIDE_LAYOUT" val="a_f"/>
  <p:tag name="KSO_WM_SLIDE_LAYOUT_CNT" val="1_1"/>
</p:tagLst>
</file>

<file path=ppt/tags/tag183.xml><?xml version="1.0" encoding="utf-8"?>
<p:tagLst xmlns:p="http://schemas.openxmlformats.org/presentationml/2006/main">
  <p:tag name="KSO_WPP_MARK_KEY" val="b047a6f6-948f-48f5-9a12-ee0d6eda6c5f"/>
  <p:tag name="COMMONDATA" val="eyJoZGlkIjoiN2Q2YWFjYjJiZGJlNTVhNGM1YjczNDljNDM2MzAzMWEifQ=="/>
  <p:tag name="commondata" val="eyJoZGlkIjoiODNhYjQxZGU2OWJiYTljMGVkNWMwMzJlN2JlNmY5ZDQifQ=="/>
</p:tagLst>
</file>

<file path=ppt/tags/tag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6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6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7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5.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Lst>
</file>

<file path=ppt/tags/tag76.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Lst>
</file>

<file path=ppt/tags/tag77.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Lst>
</file>

<file path=ppt/tags/tag78.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Lst>
</file>

<file path=ppt/tags/tag79.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3*i*1"/>
  <p:tag name="KSO_WM_UNIT_BK_DARK_LIGHT" val="2"/>
  <p:tag name="KSO_WM_UNIT_LAYERLEVEL" val="1"/>
  <p:tag name="KSO_WM_TAG_VERSION" val="1.0"/>
  <p:tag name="KSO_WM_BEAUTIFY_FLAG" val="#wm#"/>
</p:tagLst>
</file>

<file path=ppt/tags/tag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80.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81.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82.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83.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84.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85.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4*i*1"/>
  <p:tag name="KSO_WM_UNIT_BK_DARK_LIGHT" val="2"/>
  <p:tag name="KSO_WM_UNIT_LAYERLEVEL" val="1"/>
  <p:tag name="KSO_WM_TAG_VERSION" val="1.0"/>
  <p:tag name="KSO_WM_BEAUTIFY_FLAG" val="#wm#"/>
</p:tagLst>
</file>

<file path=ppt/tags/tag86.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87.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88.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89.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90.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91.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92.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5*i*1"/>
  <p:tag name="KSO_WM_UNIT_BK_DARK_LIGHT" val="2"/>
  <p:tag name="KSO_WM_UNIT_LAYERLEVEL" val="1"/>
  <p:tag name="KSO_WM_TAG_VERSION" val="1.0"/>
  <p:tag name="KSO_WM_BEAUTIFY_FLAG" val="#wm#"/>
</p:tagLst>
</file>

<file path=ppt/tags/tag93.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94.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95.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96.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97.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98.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99.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6*i*1"/>
  <p:tag name="KSO_WM_UNIT_BK_DARK_LIGHT" val="2"/>
  <p:tag name="KSO_WM_UNIT_LAYERLEVEL" val="1"/>
  <p:tag name="KSO_WM_TAG_VERSION" val="1.0"/>
  <p:tag name="KSO_WM_BEAUTIFY_FLAG" val="#wm#"/>
</p:tagLst>
</file>

<file path=ppt/theme/theme1.xml><?xml version="1.0" encoding="utf-8"?>
<a:theme xmlns:a="http://schemas.openxmlformats.org/drawingml/2006/main" name="第一PPT模板网-WWW.1PPT.COM">
  <a:themeElements>
    <a:clrScheme name="办公室">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办公室">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办公室">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
      <a:dk1>
        <a:srgbClr val="000000"/>
      </a:dk1>
      <a:lt1>
        <a:srgbClr val="FFFFFF"/>
      </a:lt1>
      <a:dk2>
        <a:srgbClr val="98D3F5"/>
      </a:dk2>
      <a:lt2>
        <a:srgbClr val="E5F3FC"/>
      </a:lt2>
      <a:accent1>
        <a:srgbClr val="0099CC"/>
      </a:accent1>
      <a:accent2>
        <a:srgbClr val="008FC2"/>
      </a:accent2>
      <a:accent3>
        <a:srgbClr val="0084B8"/>
      </a:accent3>
      <a:accent4>
        <a:srgbClr val="007AAE"/>
      </a:accent4>
      <a:accent5>
        <a:srgbClr val="0070A3"/>
      </a:accent5>
      <a:accent6>
        <a:srgbClr val="006699"/>
      </a:accent6>
      <a:hlink>
        <a:srgbClr val="0563C1"/>
      </a:hlink>
      <a:folHlink>
        <a:srgbClr val="954F72"/>
      </a:folHlink>
    </a:clrScheme>
    <a:fontScheme name="Arial">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2812</Words>
  <Application>WPS 演示</Application>
  <PresentationFormat>全屏显示(4:3)</PresentationFormat>
  <Paragraphs>422</Paragraphs>
  <Slides>27</Slides>
  <Notes>1</Notes>
  <HiddenSlides>0</HiddenSlides>
  <MMClips>0</MMClips>
  <ScaleCrop>false</ScaleCrop>
  <HeadingPairs>
    <vt:vector size="6" baseType="variant">
      <vt:variant>
        <vt:lpstr>已用的字体</vt:lpstr>
      </vt:variant>
      <vt:variant>
        <vt:i4>9</vt:i4>
      </vt:variant>
      <vt:variant>
        <vt:lpstr>主题</vt:lpstr>
      </vt:variant>
      <vt:variant>
        <vt:i4>2</vt:i4>
      </vt:variant>
      <vt:variant>
        <vt:lpstr>幻灯片标题</vt:lpstr>
      </vt:variant>
      <vt:variant>
        <vt:i4>27</vt:i4>
      </vt:variant>
    </vt:vector>
  </HeadingPairs>
  <TitlesOfParts>
    <vt:vector size="38" baseType="lpstr">
      <vt:lpstr>Arial</vt:lpstr>
      <vt:lpstr>宋体</vt:lpstr>
      <vt:lpstr>Wingdings</vt:lpstr>
      <vt:lpstr>Calibri</vt:lpstr>
      <vt:lpstr>Arial</vt:lpstr>
      <vt:lpstr>微软雅黑</vt:lpstr>
      <vt:lpstr>黑体</vt:lpstr>
      <vt:lpstr>Adobe 黑体 Std R</vt:lpstr>
      <vt:lpstr>Arial Unicode MS</vt:lpstr>
      <vt:lpstr>第一PPT模板网-WWW.1PPT.COM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作业布置</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第一PPT模板网-WWW.1PPT.COM</dc:title>
  <dc:creator>第一PPT模板网-WWW.1PPT.COM</dc:creator>
  <cp:lastModifiedBy>雨晴</cp:lastModifiedBy>
  <cp:revision>1229</cp:revision>
  <dcterms:created xsi:type="dcterms:W3CDTF">2015-12-14T01:43:00Z</dcterms:created>
  <dcterms:modified xsi:type="dcterms:W3CDTF">2025-09-06T04:56:12Z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B0EDB8EBD051418E9A05A3BDCB19CFCE_13</vt:lpwstr>
  </property>
  <property fmtid="{D5CDD505-2E9C-101B-9397-08002B2CF9AE}" pid="3" name="KSOProductBuildVer">
    <vt:lpwstr>2052-12.1.0.22529</vt:lpwstr>
  </property>
</Properties>
</file>